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2"/>
  </p:notesMasterIdLst>
  <p:sldIdLst>
    <p:sldId id="256" r:id="rId4"/>
    <p:sldId id="431" r:id="rId5"/>
    <p:sldId id="263" r:id="rId6"/>
    <p:sldId id="258" r:id="rId7"/>
    <p:sldId id="432" r:id="rId8"/>
    <p:sldId id="423" r:id="rId9"/>
    <p:sldId id="433" r:id="rId10"/>
    <p:sldId id="42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252D65"/>
    <a:srgbClr val="3FAF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96CCE4-DADD-45CF-B04B-A7CC11901D54}" v="4" dt="2023-08-24T19:19:23.0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4446" autoAdjust="0"/>
  </p:normalViewPr>
  <p:slideViewPr>
    <p:cSldViewPr snapToGrid="0">
      <p:cViewPr varScale="1">
        <p:scale>
          <a:sx n="63" d="100"/>
          <a:sy n="63" d="100"/>
        </p:scale>
        <p:origin x="1224" y="53"/>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Wessing" userId="f2a605d5-223b-43a7-9df9-c25b29eda3a4" providerId="ADAL" clId="{6196CCE4-DADD-45CF-B04B-A7CC11901D54}"/>
    <pc:docChg chg="undo custSel addSld delSld modSld">
      <pc:chgData name="Emily Wessing" userId="f2a605d5-223b-43a7-9df9-c25b29eda3a4" providerId="ADAL" clId="{6196CCE4-DADD-45CF-B04B-A7CC11901D54}" dt="2023-08-24T19:19:46.885" v="209" actId="404"/>
      <pc:docMkLst>
        <pc:docMk/>
      </pc:docMkLst>
      <pc:sldChg chg="addSp delSp modSp mod">
        <pc:chgData name="Emily Wessing" userId="f2a605d5-223b-43a7-9df9-c25b29eda3a4" providerId="ADAL" clId="{6196CCE4-DADD-45CF-B04B-A7CC11901D54}" dt="2023-08-23T16:53:37.472" v="50" actId="478"/>
        <pc:sldMkLst>
          <pc:docMk/>
          <pc:sldMk cId="3627308691" sldId="432"/>
        </pc:sldMkLst>
        <pc:spChg chg="add del mod">
          <ac:chgData name="Emily Wessing" userId="f2a605d5-223b-43a7-9df9-c25b29eda3a4" providerId="ADAL" clId="{6196CCE4-DADD-45CF-B04B-A7CC11901D54}" dt="2023-08-23T16:53:37.472" v="50" actId="478"/>
          <ac:spMkLst>
            <pc:docMk/>
            <pc:sldMk cId="3627308691" sldId="432"/>
            <ac:spMk id="3" creationId="{07F93BC1-0686-AD36-6F2B-EBC210F9DA04}"/>
          </ac:spMkLst>
        </pc:spChg>
      </pc:sldChg>
      <pc:sldChg chg="new del">
        <pc:chgData name="Emily Wessing" userId="f2a605d5-223b-43a7-9df9-c25b29eda3a4" providerId="ADAL" clId="{6196CCE4-DADD-45CF-B04B-A7CC11901D54}" dt="2023-08-23T16:44:07.859" v="1" actId="47"/>
        <pc:sldMkLst>
          <pc:docMk/>
          <pc:sldMk cId="3002585436" sldId="433"/>
        </pc:sldMkLst>
      </pc:sldChg>
      <pc:sldChg chg="modSp mod">
        <pc:chgData name="Emily Wessing" userId="f2a605d5-223b-43a7-9df9-c25b29eda3a4" providerId="ADAL" clId="{6196CCE4-DADD-45CF-B04B-A7CC11901D54}" dt="2023-08-24T19:19:46.885" v="209" actId="404"/>
        <pc:sldMkLst>
          <pc:docMk/>
          <pc:sldMk cId="4267389572" sldId="433"/>
        </pc:sldMkLst>
        <pc:spChg chg="mod">
          <ac:chgData name="Emily Wessing" userId="f2a605d5-223b-43a7-9df9-c25b29eda3a4" providerId="ADAL" clId="{6196CCE4-DADD-45CF-B04B-A7CC11901D54}" dt="2023-08-24T19:19:46.885" v="209" actId="404"/>
          <ac:spMkLst>
            <pc:docMk/>
            <pc:sldMk cId="4267389572" sldId="433"/>
            <ac:spMk id="6" creationId="{EBB57A11-F945-9C0C-1E8E-B59C141437B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D2D9F8-50FF-48F8-9752-F8A5FDC3AB4C}" type="datetimeFigureOut">
              <a:rPr lang="en-US" smtClean="0"/>
              <a:t>8/24/2023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7C5DD-EFB0-410E-B72B-DC047F2D32BA}" type="slidenum">
              <a:rPr lang="en-US" smtClean="0"/>
              <a:t>‹#›</a:t>
            </a:fld>
            <a:endParaRPr lang="en-US"/>
          </a:p>
        </p:txBody>
      </p:sp>
    </p:spTree>
    <p:extLst>
      <p:ext uri="{BB962C8B-B14F-4D97-AF65-F5344CB8AC3E}">
        <p14:creationId xmlns:p14="http://schemas.microsoft.com/office/powerpoint/2010/main" val="14495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cs.google.com/forms/d/e/1FAIpQLSfnoUzTUcJBt-mrllT1rdhOsjdpT0n8xjohoiAmJmdKL_ZkIQ/viewform?usp=sf_lin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D7C5DD-EFB0-410E-B72B-DC047F2D32BA}" type="slidenum">
              <a:rPr lang="en-US" smtClean="0"/>
              <a:t>1</a:t>
            </a:fld>
            <a:endParaRPr lang="en-US"/>
          </a:p>
        </p:txBody>
      </p:sp>
    </p:spTree>
    <p:extLst>
      <p:ext uri="{BB962C8B-B14F-4D97-AF65-F5344CB8AC3E}">
        <p14:creationId xmlns:p14="http://schemas.microsoft.com/office/powerpoint/2010/main" val="2658725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Dawn – </a:t>
            </a:r>
          </a:p>
          <a:p>
            <a:endParaRPr lang="en-US" dirty="0"/>
          </a:p>
          <a:p>
            <a:r>
              <a:rPr lang="en-US" dirty="0"/>
              <a:t>We are so excited to welcome you to this Lunch and Learn sponsored by MaxAbility, The Arc, </a:t>
            </a:r>
            <a:r>
              <a:rPr lang="en-US" dirty="0" err="1"/>
              <a:t>Disability:IN</a:t>
            </a:r>
            <a:r>
              <a:rPr lang="en-US" dirty="0"/>
              <a:t> MN and Mayo Clinic. Each of these organizations are doing great work in the disability inclusion space and champions for connecting people with disabilities to employment opportunities. My name is Dawn Swiers and I work as a Diversity Recruitment Specialist at Mayo Clinic. I am a female, with shoulder length brown hair, I wear dark rimmed glasses, and I have on a purple shirt on today. I also serve as the chair of the MaxAbility Taskforce and on the Board of </a:t>
            </a:r>
            <a:r>
              <a:rPr lang="en-US" dirty="0" err="1"/>
              <a:t>Disability:IN</a:t>
            </a:r>
            <a:r>
              <a:rPr lang="en-US" dirty="0"/>
              <a:t> MN. And we are thrilled to have Eileen Bruns back for a second time. She presented to us last year and post event our attendees wanted to learn more. </a:t>
            </a:r>
          </a:p>
          <a:p>
            <a:endParaRPr lang="en-US" dirty="0"/>
          </a:p>
          <a:p>
            <a:r>
              <a:rPr lang="en-US" dirty="0"/>
              <a:t>Let’s get the webinar started with setting the stage with a few ground rules and instructions on how to interact with our presenters.</a:t>
            </a:r>
          </a:p>
          <a:p>
            <a:endParaRPr lang="en-US" dirty="0"/>
          </a:p>
          <a:p>
            <a:endParaRPr lang="en-US" dirty="0"/>
          </a:p>
          <a:p>
            <a:endParaRPr lang="en-US" dirty="0"/>
          </a:p>
          <a:p>
            <a:r>
              <a:rPr lang="en-US" dirty="0"/>
              <a:t>Hello everyone, welcome to the MaxAbility Lunch &amp; Learn. We will be starting at noon with the engaging topic of “Deaf Culture Awareness!"</a:t>
            </a:r>
          </a:p>
          <a:p>
            <a:endParaRPr lang="en-US" dirty="0"/>
          </a:p>
        </p:txBody>
      </p:sp>
      <p:sp>
        <p:nvSpPr>
          <p:cNvPr id="4" name="Slide Number Placeholder 3"/>
          <p:cNvSpPr>
            <a:spLocks noGrp="1"/>
          </p:cNvSpPr>
          <p:nvPr>
            <p:ph type="sldNum" sz="quarter" idx="5"/>
          </p:nvPr>
        </p:nvSpPr>
        <p:spPr/>
        <p:txBody>
          <a:bodyPr/>
          <a:lstStyle/>
          <a:p>
            <a:fld id="{57D7C5DD-EFB0-410E-B72B-DC047F2D32BA}" type="slidenum">
              <a:rPr lang="en-US" smtClean="0"/>
              <a:t>2</a:t>
            </a:fld>
            <a:endParaRPr lang="en-US"/>
          </a:p>
        </p:txBody>
      </p:sp>
    </p:spTree>
    <p:extLst>
      <p:ext uri="{BB962C8B-B14F-4D97-AF65-F5344CB8AC3E}">
        <p14:creationId xmlns:p14="http://schemas.microsoft.com/office/powerpoint/2010/main" val="4261419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respect and empathy – when it comes to language – we all know words matter and signs matter. We have all made mistakes when choosing our words and when we learn a new concept, we want to apply it right away. Keep a curious mind and when choosing language that is inclusive be sure to listen to the person you are talking too. Welcoming spaces start with listening to your customer or employee.</a:t>
            </a:r>
          </a:p>
          <a:p>
            <a:endParaRPr lang="en-US" dirty="0"/>
          </a:p>
          <a:p>
            <a:r>
              <a:rPr lang="en-US" dirty="0"/>
              <a:t>This is a safe space for questions. We are leaving the chat open to comment if you so choose too. I will be monitoring the chat but hoping you are able to use the Q &amp; A for your questions. If there is a question you would like answered during the presentation, we will keep an eye on it. But if you want your question to be answered at the end, use the Q &amp; A.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To access and enable the captioning, click on the CC button. </a:t>
            </a:r>
            <a:endParaRPr lang="en-US" dirty="0"/>
          </a:p>
          <a:p>
            <a:endParaRPr lang="en-US" dirty="0"/>
          </a:p>
          <a:p>
            <a:r>
              <a:rPr lang="en-US" dirty="0"/>
              <a:t>Lastly, take care of yourself. Eat your lunch or move around while you listen.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832FD-C96F-470E-88A7-66D10AE58D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049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Dawn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Started in 2014, </a:t>
            </a:r>
            <a:r>
              <a:rPr lang="en-US" b="1" dirty="0" err="1"/>
              <a:t>MaxAbility</a:t>
            </a:r>
            <a:r>
              <a:rPr lang="en-US" b="1" dirty="0"/>
              <a:t> Taskforce </a:t>
            </a:r>
            <a:r>
              <a:rPr lang="en-US" dirty="0"/>
              <a:t>is a dynamic, volunteer collaboration of local professionals with a broad range of experience in disability hiring in southeast Minnesota. Our focus is providing </a:t>
            </a:r>
            <a:r>
              <a:rPr lang="en-US" b="1" dirty="0"/>
              <a:t>personal assistance</a:t>
            </a:r>
            <a:r>
              <a:rPr lang="en-US" dirty="0"/>
              <a:t> to others in our region looking to develop productive, disability-inclusive workplace cultures. </a:t>
            </a:r>
            <a:r>
              <a:rPr lang="en-US" dirty="0" err="1"/>
              <a:t>MaxAbility</a:t>
            </a:r>
            <a:r>
              <a:rPr lang="en-US" dirty="0"/>
              <a:t> is a sub-committee working under the umbrella of Workforce Development, Inc. We are also supported by the United Way.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We accomplish are mission by hosting educational events</a:t>
            </a:r>
            <a:r>
              <a:rPr lang="en-US" sz="1200" kern="1200" baseline="0" dirty="0">
                <a:solidFill>
                  <a:schemeClr val="tx1"/>
                </a:solidFill>
                <a:effectLst/>
                <a:latin typeface="+mn-lt"/>
                <a:ea typeface="+mn-ea"/>
                <a:cs typeface="+mn-cs"/>
              </a:rPr>
              <a:t> quarterly and coordinating hiring events like a Reverse Job Fair, where the job seekers with disabilities stand by their booth and local employers come around to them to learn more about their skills and talents.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also help employers connect with other employers and resources to learn from each other on disability employment best practices. If you are part of this network, you will always have a team of people to call when you have challenging question.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need help getting started finding job seekers with disabilities, we can help you connect to community rehabilitation partners.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lastly we feel strongly it is important to celebrate – hosting events like the International Day of Persons with Disabilities celebration on December 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at the Rochester Art Center this year..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481737-5D1F-47EB-9CD4-1FCF599CDE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109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D7C5DD-EFB0-410E-B72B-DC047F2D32BA}" type="slidenum">
              <a:rPr lang="en-US" smtClean="0"/>
              <a:t>5</a:t>
            </a:fld>
            <a:endParaRPr lang="en-US"/>
          </a:p>
        </p:txBody>
      </p:sp>
    </p:spTree>
    <p:extLst>
      <p:ext uri="{BB962C8B-B14F-4D97-AF65-F5344CB8AC3E}">
        <p14:creationId xmlns:p14="http://schemas.microsoft.com/office/powerpoint/2010/main" val="2597504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Dawn</a:t>
            </a:r>
          </a:p>
          <a:p>
            <a:pPr marL="0" lvl="0" indent="0" rtl="0">
              <a:spcBef>
                <a:spcPts val="0"/>
              </a:spcBef>
              <a:spcAft>
                <a:spcPts val="0"/>
              </a:spcAft>
              <a:buNone/>
            </a:pPr>
            <a:endParaRPr lang="en-US" dirty="0"/>
          </a:p>
          <a:p>
            <a:pPr marL="0" lvl="0" indent="0" rtl="0">
              <a:spcBef>
                <a:spcPts val="0"/>
              </a:spcBef>
              <a:spcAft>
                <a:spcPts val="0"/>
              </a:spcAft>
              <a:buNone/>
            </a:pPr>
            <a:r>
              <a:rPr lang="en-US" dirty="0"/>
              <a:t>Permission to let this information sink in.</a:t>
            </a:r>
          </a:p>
          <a:p>
            <a:pPr marL="0" lvl="0" indent="0" rtl="0">
              <a:spcBef>
                <a:spcPts val="0"/>
              </a:spcBef>
              <a:spcAft>
                <a:spcPts val="0"/>
              </a:spcAft>
              <a:buNone/>
            </a:pPr>
            <a:endParaRPr lang="en-US" dirty="0"/>
          </a:p>
          <a:p>
            <a:pPr marL="0" lvl="0" indent="0" rtl="0">
              <a:spcBef>
                <a:spcPts val="0"/>
              </a:spcBef>
              <a:spcAft>
                <a:spcPts val="0"/>
              </a:spcAft>
              <a:buNone/>
            </a:pPr>
            <a:r>
              <a:rPr lang="en-US" dirty="0"/>
              <a:t>As a wrap up... What if Together we can find a way forward and bring new meaning and power to the word disability. Lets keep a movement going beyond this lunch &amp; learn to include all our identities.</a:t>
            </a:r>
          </a:p>
          <a:p>
            <a:pPr marL="0" lvl="0" indent="0" rtl="0">
              <a:spcBef>
                <a:spcPts val="0"/>
              </a:spcBef>
              <a:spcAft>
                <a:spcPts val="0"/>
              </a:spcAft>
              <a:buNone/>
            </a:pPr>
            <a:endParaRPr lang="en-US" dirty="0"/>
          </a:p>
        </p:txBody>
      </p:sp>
    </p:spTree>
    <p:extLst>
      <p:ext uri="{BB962C8B-B14F-4D97-AF65-F5344CB8AC3E}">
        <p14:creationId xmlns:p14="http://schemas.microsoft.com/office/powerpoint/2010/main" val="3697179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Eileen</a:t>
            </a:r>
          </a:p>
          <a:p>
            <a:pPr marL="0" lvl="0" indent="0" rtl="0">
              <a:spcBef>
                <a:spcPts val="0"/>
              </a:spcBef>
              <a:spcAft>
                <a:spcPts val="0"/>
              </a:spcAft>
              <a:buNone/>
            </a:pPr>
            <a:endParaRPr lang="en-US" dirty="0"/>
          </a:p>
        </p:txBody>
      </p:sp>
    </p:spTree>
    <p:extLst>
      <p:ext uri="{BB962C8B-B14F-4D97-AF65-F5344CB8AC3E}">
        <p14:creationId xmlns:p14="http://schemas.microsoft.com/office/powerpoint/2010/main" val="2977923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We will send the SHRM credit out to those that attended along with a recording. The recording will be available for one week after today.</a:t>
            </a:r>
          </a:p>
          <a:p>
            <a:pPr marL="0" lvl="0" indent="0"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Survey link - </a:t>
            </a:r>
            <a:r>
              <a:rPr lang="en-US" sz="1800" u="sng" dirty="0">
                <a:solidFill>
                  <a:srgbClr val="0000FF"/>
                </a:solidFill>
                <a:effectLst/>
                <a:latin typeface="Calibri" panose="020F0502020204030204" pitchFamily="34" charset="0"/>
                <a:ea typeface="Calibri" panose="020F0502020204030204" pitchFamily="34" charset="0"/>
                <a:hlinkClick r:id="rId3"/>
              </a:rPr>
              <a:t>https://docs.google.com/forms/d/e/1FAIpQLSfnoUzTUcJBt-mrllT1rdhOsjdpT0n8xjohoiAmJmdKL_ZkIQ/viewform?usp=sf_link</a:t>
            </a:r>
            <a:endParaRPr lang="en-US" sz="1800" dirty="0">
              <a:effectLst/>
              <a:latin typeface="Calibri" panose="020F0502020204030204" pitchFamily="34" charset="0"/>
              <a:ea typeface="Calibri" panose="020F0502020204030204" pitchFamily="34" charset="0"/>
            </a:endParaRPr>
          </a:p>
          <a:p>
            <a:pPr marL="0" lvl="0" indent="0" rtl="0">
              <a:spcBef>
                <a:spcPts val="0"/>
              </a:spcBef>
              <a:spcAft>
                <a:spcPts val="0"/>
              </a:spcAft>
              <a:buNone/>
            </a:pPr>
            <a:endParaRPr dirty="0"/>
          </a:p>
        </p:txBody>
      </p:sp>
    </p:spTree>
    <p:extLst>
      <p:ext uri="{BB962C8B-B14F-4D97-AF65-F5344CB8AC3E}">
        <p14:creationId xmlns:p14="http://schemas.microsoft.com/office/powerpoint/2010/main" val="3086657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D005D-1689-480F-AE29-B4EE39E568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EA66AB-8CF7-4019-8193-A24D4703F0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0468BE-0F20-4F1A-A513-86723A417B76}"/>
              </a:ext>
            </a:extLst>
          </p:cNvPr>
          <p:cNvSpPr>
            <a:spLocks noGrp="1"/>
          </p:cNvSpPr>
          <p:nvPr>
            <p:ph type="dt" sz="half" idx="10"/>
          </p:nvPr>
        </p:nvSpPr>
        <p:spPr/>
        <p:txBody>
          <a:bodyPr/>
          <a:lstStyle/>
          <a:p>
            <a:fld id="{D54906D5-CAFC-4CE7-9813-A741FCB91639}" type="datetimeFigureOut">
              <a:rPr lang="en-US" smtClean="0"/>
              <a:t>8/24/2023</a:t>
            </a:fld>
            <a:endParaRPr lang="en-US"/>
          </a:p>
        </p:txBody>
      </p:sp>
      <p:sp>
        <p:nvSpPr>
          <p:cNvPr id="5" name="Footer Placeholder 4">
            <a:extLst>
              <a:ext uri="{FF2B5EF4-FFF2-40B4-BE49-F238E27FC236}">
                <a16:creationId xmlns:a16="http://schemas.microsoft.com/office/drawing/2014/main" id="{D8F61540-5C38-429A-88D1-C21ADD4A39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96C277-980A-4070-AD73-FC3C0B0D798A}"/>
              </a:ext>
            </a:extLst>
          </p:cNvPr>
          <p:cNvSpPr>
            <a:spLocks noGrp="1"/>
          </p:cNvSpPr>
          <p:nvPr>
            <p:ph type="sldNum" sz="quarter" idx="12"/>
          </p:nvPr>
        </p:nvSpPr>
        <p:spPr/>
        <p:txBody>
          <a:bodyPr/>
          <a:lstStyle/>
          <a:p>
            <a:fld id="{326D295F-116A-43DA-BF4C-DB09BBDF3742}" type="slidenum">
              <a:rPr lang="en-US" smtClean="0"/>
              <a:t>‹#›</a:t>
            </a:fld>
            <a:endParaRPr lang="en-US"/>
          </a:p>
        </p:txBody>
      </p:sp>
    </p:spTree>
    <p:extLst>
      <p:ext uri="{BB962C8B-B14F-4D97-AF65-F5344CB8AC3E}">
        <p14:creationId xmlns:p14="http://schemas.microsoft.com/office/powerpoint/2010/main" val="452660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611C6-45A7-4A47-B393-28332E30E0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19A3E7-261B-4763-A4A4-DC468B607D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E5CEC9-F48A-4C61-8CC6-5CD02EA55836}"/>
              </a:ext>
            </a:extLst>
          </p:cNvPr>
          <p:cNvSpPr>
            <a:spLocks noGrp="1"/>
          </p:cNvSpPr>
          <p:nvPr>
            <p:ph type="dt" sz="half" idx="10"/>
          </p:nvPr>
        </p:nvSpPr>
        <p:spPr/>
        <p:txBody>
          <a:bodyPr/>
          <a:lstStyle/>
          <a:p>
            <a:fld id="{D54906D5-CAFC-4CE7-9813-A741FCB91639}" type="datetimeFigureOut">
              <a:rPr lang="en-US" smtClean="0"/>
              <a:t>8/24/2023</a:t>
            </a:fld>
            <a:endParaRPr lang="en-US"/>
          </a:p>
        </p:txBody>
      </p:sp>
      <p:sp>
        <p:nvSpPr>
          <p:cNvPr id="5" name="Footer Placeholder 4">
            <a:extLst>
              <a:ext uri="{FF2B5EF4-FFF2-40B4-BE49-F238E27FC236}">
                <a16:creationId xmlns:a16="http://schemas.microsoft.com/office/drawing/2014/main" id="{81B83527-B29A-4055-B246-B9DC50B8F2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626CE-AEBC-4900-B85B-E9EEDAD67BF4}"/>
              </a:ext>
            </a:extLst>
          </p:cNvPr>
          <p:cNvSpPr>
            <a:spLocks noGrp="1"/>
          </p:cNvSpPr>
          <p:nvPr>
            <p:ph type="sldNum" sz="quarter" idx="12"/>
          </p:nvPr>
        </p:nvSpPr>
        <p:spPr/>
        <p:txBody>
          <a:bodyPr/>
          <a:lstStyle/>
          <a:p>
            <a:fld id="{326D295F-116A-43DA-BF4C-DB09BBDF3742}" type="slidenum">
              <a:rPr lang="en-US" smtClean="0"/>
              <a:t>‹#›</a:t>
            </a:fld>
            <a:endParaRPr lang="en-US"/>
          </a:p>
        </p:txBody>
      </p:sp>
    </p:spTree>
    <p:extLst>
      <p:ext uri="{BB962C8B-B14F-4D97-AF65-F5344CB8AC3E}">
        <p14:creationId xmlns:p14="http://schemas.microsoft.com/office/powerpoint/2010/main" val="4227921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86FE38-9024-4505-A76A-AB0127AD28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6655BD-7593-49DA-B308-32088C6FBF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FF834C-7B5C-4309-BCFD-F4EF35FB3F50}"/>
              </a:ext>
            </a:extLst>
          </p:cNvPr>
          <p:cNvSpPr>
            <a:spLocks noGrp="1"/>
          </p:cNvSpPr>
          <p:nvPr>
            <p:ph type="dt" sz="half" idx="10"/>
          </p:nvPr>
        </p:nvSpPr>
        <p:spPr/>
        <p:txBody>
          <a:bodyPr/>
          <a:lstStyle/>
          <a:p>
            <a:fld id="{D54906D5-CAFC-4CE7-9813-A741FCB91639}" type="datetimeFigureOut">
              <a:rPr lang="en-US" smtClean="0"/>
              <a:t>8/24/2023</a:t>
            </a:fld>
            <a:endParaRPr lang="en-US"/>
          </a:p>
        </p:txBody>
      </p:sp>
      <p:sp>
        <p:nvSpPr>
          <p:cNvPr id="5" name="Footer Placeholder 4">
            <a:extLst>
              <a:ext uri="{FF2B5EF4-FFF2-40B4-BE49-F238E27FC236}">
                <a16:creationId xmlns:a16="http://schemas.microsoft.com/office/drawing/2014/main" id="{9EE9F3D6-40C5-4E14-850F-47B0D9C6FC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3B9D33-238B-4A96-A0FC-0866AF883EFC}"/>
              </a:ext>
            </a:extLst>
          </p:cNvPr>
          <p:cNvSpPr>
            <a:spLocks noGrp="1"/>
          </p:cNvSpPr>
          <p:nvPr>
            <p:ph type="sldNum" sz="quarter" idx="12"/>
          </p:nvPr>
        </p:nvSpPr>
        <p:spPr/>
        <p:txBody>
          <a:bodyPr/>
          <a:lstStyle/>
          <a:p>
            <a:fld id="{326D295F-116A-43DA-BF4C-DB09BBDF3742}" type="slidenum">
              <a:rPr lang="en-US" smtClean="0"/>
              <a:t>‹#›</a:t>
            </a:fld>
            <a:endParaRPr lang="en-US"/>
          </a:p>
        </p:txBody>
      </p:sp>
    </p:spTree>
    <p:extLst>
      <p:ext uri="{BB962C8B-B14F-4D97-AF65-F5344CB8AC3E}">
        <p14:creationId xmlns:p14="http://schemas.microsoft.com/office/powerpoint/2010/main" val="459610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9AC7A-968C-49B8-8686-DA3351229A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AA05FA-469A-48E1-9B79-C1151457A2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CD2E73-9DFE-4323-AA76-FE8EBEE6A39C}"/>
              </a:ext>
            </a:extLst>
          </p:cNvPr>
          <p:cNvSpPr>
            <a:spLocks noGrp="1"/>
          </p:cNvSpPr>
          <p:nvPr>
            <p:ph type="dt" sz="half" idx="10"/>
          </p:nvPr>
        </p:nvSpPr>
        <p:spPr/>
        <p:txBody>
          <a:bodyPr/>
          <a:lstStyle/>
          <a:p>
            <a:fld id="{8AACB94C-DAD3-4DCF-846E-900004741688}" type="datetimeFigureOut">
              <a:rPr lang="en-US" smtClean="0"/>
              <a:t>8/24/2023</a:t>
            </a:fld>
            <a:endParaRPr lang="en-US"/>
          </a:p>
        </p:txBody>
      </p:sp>
      <p:sp>
        <p:nvSpPr>
          <p:cNvPr id="5" name="Footer Placeholder 4">
            <a:extLst>
              <a:ext uri="{FF2B5EF4-FFF2-40B4-BE49-F238E27FC236}">
                <a16:creationId xmlns:a16="http://schemas.microsoft.com/office/drawing/2014/main" id="{32808451-C81F-43EC-920A-E44509BD7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F4644-5B0D-430C-8A81-8C741EECBE2E}"/>
              </a:ext>
            </a:extLst>
          </p:cNvPr>
          <p:cNvSpPr>
            <a:spLocks noGrp="1"/>
          </p:cNvSpPr>
          <p:nvPr>
            <p:ph type="sldNum" sz="quarter" idx="12"/>
          </p:nvPr>
        </p:nvSpPr>
        <p:spPr/>
        <p:txBody>
          <a:bodyPr/>
          <a:lstStyle/>
          <a:p>
            <a:fld id="{538530D7-51AC-4BCC-9432-4DE7A0C37C7E}" type="slidenum">
              <a:rPr lang="en-US" smtClean="0"/>
              <a:t>‹#›</a:t>
            </a:fld>
            <a:endParaRPr lang="en-US"/>
          </a:p>
        </p:txBody>
      </p:sp>
    </p:spTree>
    <p:extLst>
      <p:ext uri="{BB962C8B-B14F-4D97-AF65-F5344CB8AC3E}">
        <p14:creationId xmlns:p14="http://schemas.microsoft.com/office/powerpoint/2010/main" val="193167243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3F1D6-92C6-41CB-903E-769FE05E66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161592-4EEB-44A3-82BF-105ED331F6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5B920-2940-4F7C-A673-923D0CA5169E}"/>
              </a:ext>
            </a:extLst>
          </p:cNvPr>
          <p:cNvSpPr>
            <a:spLocks noGrp="1"/>
          </p:cNvSpPr>
          <p:nvPr>
            <p:ph type="dt" sz="half" idx="10"/>
          </p:nvPr>
        </p:nvSpPr>
        <p:spPr/>
        <p:txBody>
          <a:bodyPr/>
          <a:lstStyle/>
          <a:p>
            <a:fld id="{8AACB94C-DAD3-4DCF-846E-900004741688}" type="datetimeFigureOut">
              <a:rPr lang="en-US" smtClean="0"/>
              <a:t>8/24/2023</a:t>
            </a:fld>
            <a:endParaRPr lang="en-US"/>
          </a:p>
        </p:txBody>
      </p:sp>
      <p:sp>
        <p:nvSpPr>
          <p:cNvPr id="5" name="Footer Placeholder 4">
            <a:extLst>
              <a:ext uri="{FF2B5EF4-FFF2-40B4-BE49-F238E27FC236}">
                <a16:creationId xmlns:a16="http://schemas.microsoft.com/office/drawing/2014/main" id="{05E82405-DD53-452A-9EAD-742652AAED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C7FEF5-0F5C-4CB3-9BB0-227CCAA3B8EF}"/>
              </a:ext>
            </a:extLst>
          </p:cNvPr>
          <p:cNvSpPr>
            <a:spLocks noGrp="1"/>
          </p:cNvSpPr>
          <p:nvPr>
            <p:ph type="sldNum" sz="quarter" idx="12"/>
          </p:nvPr>
        </p:nvSpPr>
        <p:spPr/>
        <p:txBody>
          <a:bodyPr/>
          <a:lstStyle/>
          <a:p>
            <a:fld id="{538530D7-51AC-4BCC-9432-4DE7A0C37C7E}" type="slidenum">
              <a:rPr lang="en-US" smtClean="0"/>
              <a:t>‹#›</a:t>
            </a:fld>
            <a:endParaRPr lang="en-US"/>
          </a:p>
        </p:txBody>
      </p:sp>
    </p:spTree>
    <p:extLst>
      <p:ext uri="{BB962C8B-B14F-4D97-AF65-F5344CB8AC3E}">
        <p14:creationId xmlns:p14="http://schemas.microsoft.com/office/powerpoint/2010/main" val="251745527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35BA-4783-4C46-B702-66E99368A3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B991B0-02F2-4E7D-A65A-E572DF586C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13555CE-D0B9-4712-8246-FBDA12F7219D}"/>
              </a:ext>
            </a:extLst>
          </p:cNvPr>
          <p:cNvSpPr>
            <a:spLocks noGrp="1"/>
          </p:cNvSpPr>
          <p:nvPr>
            <p:ph type="dt" sz="half" idx="10"/>
          </p:nvPr>
        </p:nvSpPr>
        <p:spPr/>
        <p:txBody>
          <a:bodyPr/>
          <a:lstStyle/>
          <a:p>
            <a:fld id="{8AACB94C-DAD3-4DCF-846E-900004741688}" type="datetimeFigureOut">
              <a:rPr lang="en-US" smtClean="0"/>
              <a:t>8/24/2023</a:t>
            </a:fld>
            <a:endParaRPr lang="en-US"/>
          </a:p>
        </p:txBody>
      </p:sp>
      <p:sp>
        <p:nvSpPr>
          <p:cNvPr id="5" name="Footer Placeholder 4">
            <a:extLst>
              <a:ext uri="{FF2B5EF4-FFF2-40B4-BE49-F238E27FC236}">
                <a16:creationId xmlns:a16="http://schemas.microsoft.com/office/drawing/2014/main" id="{BEA73256-424E-4501-AFEB-F94BFC19D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144B75-422F-49FC-8D54-61457E6B5F51}"/>
              </a:ext>
            </a:extLst>
          </p:cNvPr>
          <p:cNvSpPr>
            <a:spLocks noGrp="1"/>
          </p:cNvSpPr>
          <p:nvPr>
            <p:ph type="sldNum" sz="quarter" idx="12"/>
          </p:nvPr>
        </p:nvSpPr>
        <p:spPr/>
        <p:txBody>
          <a:bodyPr/>
          <a:lstStyle/>
          <a:p>
            <a:fld id="{538530D7-51AC-4BCC-9432-4DE7A0C37C7E}" type="slidenum">
              <a:rPr lang="en-US" smtClean="0"/>
              <a:t>‹#›</a:t>
            </a:fld>
            <a:endParaRPr lang="en-US"/>
          </a:p>
        </p:txBody>
      </p:sp>
    </p:spTree>
    <p:extLst>
      <p:ext uri="{BB962C8B-B14F-4D97-AF65-F5344CB8AC3E}">
        <p14:creationId xmlns:p14="http://schemas.microsoft.com/office/powerpoint/2010/main" val="26569165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10B8-452A-4C87-8EED-5148F3B767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AEE463-9ECD-47E4-BA5A-AD17CA7079F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DEC927-3F77-445B-89C6-7D757619687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97E615-658E-480A-95BB-2D7A0051B8E1}"/>
              </a:ext>
            </a:extLst>
          </p:cNvPr>
          <p:cNvSpPr>
            <a:spLocks noGrp="1"/>
          </p:cNvSpPr>
          <p:nvPr>
            <p:ph type="dt" sz="half" idx="10"/>
          </p:nvPr>
        </p:nvSpPr>
        <p:spPr/>
        <p:txBody>
          <a:bodyPr/>
          <a:lstStyle/>
          <a:p>
            <a:fld id="{8AACB94C-DAD3-4DCF-846E-900004741688}" type="datetimeFigureOut">
              <a:rPr lang="en-US" smtClean="0"/>
              <a:t>8/24/2023</a:t>
            </a:fld>
            <a:endParaRPr lang="en-US"/>
          </a:p>
        </p:txBody>
      </p:sp>
      <p:sp>
        <p:nvSpPr>
          <p:cNvPr id="6" name="Footer Placeholder 5">
            <a:extLst>
              <a:ext uri="{FF2B5EF4-FFF2-40B4-BE49-F238E27FC236}">
                <a16:creationId xmlns:a16="http://schemas.microsoft.com/office/drawing/2014/main" id="{74100A97-D3BC-461C-9C35-74EDEEAA48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7E0199-680C-4DCC-B70C-B9D6D3D72463}"/>
              </a:ext>
            </a:extLst>
          </p:cNvPr>
          <p:cNvSpPr>
            <a:spLocks noGrp="1"/>
          </p:cNvSpPr>
          <p:nvPr>
            <p:ph type="sldNum" sz="quarter" idx="12"/>
          </p:nvPr>
        </p:nvSpPr>
        <p:spPr/>
        <p:txBody>
          <a:bodyPr/>
          <a:lstStyle/>
          <a:p>
            <a:fld id="{538530D7-51AC-4BCC-9432-4DE7A0C37C7E}" type="slidenum">
              <a:rPr lang="en-US" smtClean="0"/>
              <a:t>‹#›</a:t>
            </a:fld>
            <a:endParaRPr lang="en-US"/>
          </a:p>
        </p:txBody>
      </p:sp>
    </p:spTree>
    <p:extLst>
      <p:ext uri="{BB962C8B-B14F-4D97-AF65-F5344CB8AC3E}">
        <p14:creationId xmlns:p14="http://schemas.microsoft.com/office/powerpoint/2010/main" val="38498852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EC327-464E-408D-9316-954730DA16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FA95EC-CF0B-4102-BBD9-0F689C1CA8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9F9DB2D-4D3D-41D0-8F40-BBF35912CF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85F7C2-1BDC-45A7-BDEE-7A798882C8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2BABEA0-EFDA-4992-B64C-246C9B416C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DB03C6-FCCA-49A0-8ADE-AD5731B19376}"/>
              </a:ext>
            </a:extLst>
          </p:cNvPr>
          <p:cNvSpPr>
            <a:spLocks noGrp="1"/>
          </p:cNvSpPr>
          <p:nvPr>
            <p:ph type="dt" sz="half" idx="10"/>
          </p:nvPr>
        </p:nvSpPr>
        <p:spPr/>
        <p:txBody>
          <a:bodyPr/>
          <a:lstStyle/>
          <a:p>
            <a:fld id="{8AACB94C-DAD3-4DCF-846E-900004741688}" type="datetimeFigureOut">
              <a:rPr lang="en-US" smtClean="0"/>
              <a:t>8/24/2023</a:t>
            </a:fld>
            <a:endParaRPr lang="en-US"/>
          </a:p>
        </p:txBody>
      </p:sp>
      <p:sp>
        <p:nvSpPr>
          <p:cNvPr id="8" name="Footer Placeholder 7">
            <a:extLst>
              <a:ext uri="{FF2B5EF4-FFF2-40B4-BE49-F238E27FC236}">
                <a16:creationId xmlns:a16="http://schemas.microsoft.com/office/drawing/2014/main" id="{406B0FC9-AA57-43E7-BB83-95F9E70B1F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33CE97-65FA-43BF-835E-A93E92088254}"/>
              </a:ext>
            </a:extLst>
          </p:cNvPr>
          <p:cNvSpPr>
            <a:spLocks noGrp="1"/>
          </p:cNvSpPr>
          <p:nvPr>
            <p:ph type="sldNum" sz="quarter" idx="12"/>
          </p:nvPr>
        </p:nvSpPr>
        <p:spPr/>
        <p:txBody>
          <a:bodyPr/>
          <a:lstStyle/>
          <a:p>
            <a:fld id="{538530D7-51AC-4BCC-9432-4DE7A0C37C7E}" type="slidenum">
              <a:rPr lang="en-US" smtClean="0"/>
              <a:t>‹#›</a:t>
            </a:fld>
            <a:endParaRPr lang="en-US"/>
          </a:p>
        </p:txBody>
      </p:sp>
    </p:spTree>
    <p:extLst>
      <p:ext uri="{BB962C8B-B14F-4D97-AF65-F5344CB8AC3E}">
        <p14:creationId xmlns:p14="http://schemas.microsoft.com/office/powerpoint/2010/main" val="24100991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5B784-01FE-447B-9BEF-5875E6DAEC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586EF0-C45B-49A0-A8DF-4E882D7C497F}"/>
              </a:ext>
            </a:extLst>
          </p:cNvPr>
          <p:cNvSpPr>
            <a:spLocks noGrp="1"/>
          </p:cNvSpPr>
          <p:nvPr>
            <p:ph type="dt" sz="half" idx="10"/>
          </p:nvPr>
        </p:nvSpPr>
        <p:spPr/>
        <p:txBody>
          <a:bodyPr/>
          <a:lstStyle/>
          <a:p>
            <a:fld id="{8AACB94C-DAD3-4DCF-846E-900004741688}" type="datetimeFigureOut">
              <a:rPr lang="en-US" smtClean="0"/>
              <a:t>8/24/2023</a:t>
            </a:fld>
            <a:endParaRPr lang="en-US"/>
          </a:p>
        </p:txBody>
      </p:sp>
      <p:sp>
        <p:nvSpPr>
          <p:cNvPr id="4" name="Footer Placeholder 3">
            <a:extLst>
              <a:ext uri="{FF2B5EF4-FFF2-40B4-BE49-F238E27FC236}">
                <a16:creationId xmlns:a16="http://schemas.microsoft.com/office/drawing/2014/main" id="{F2C3701A-F0BE-4DB3-B71C-DBF4384CC6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09873-7367-4212-AFAD-61037D5A74EB}"/>
              </a:ext>
            </a:extLst>
          </p:cNvPr>
          <p:cNvSpPr>
            <a:spLocks noGrp="1"/>
          </p:cNvSpPr>
          <p:nvPr>
            <p:ph type="sldNum" sz="quarter" idx="12"/>
          </p:nvPr>
        </p:nvSpPr>
        <p:spPr/>
        <p:txBody>
          <a:bodyPr/>
          <a:lstStyle/>
          <a:p>
            <a:fld id="{538530D7-51AC-4BCC-9432-4DE7A0C37C7E}" type="slidenum">
              <a:rPr lang="en-US" smtClean="0"/>
              <a:t>‹#›</a:t>
            </a:fld>
            <a:endParaRPr lang="en-US"/>
          </a:p>
        </p:txBody>
      </p:sp>
    </p:spTree>
    <p:extLst>
      <p:ext uri="{BB962C8B-B14F-4D97-AF65-F5344CB8AC3E}">
        <p14:creationId xmlns:p14="http://schemas.microsoft.com/office/powerpoint/2010/main" val="11557780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500DE0-2089-492A-9F21-6C5945DCA232}"/>
              </a:ext>
            </a:extLst>
          </p:cNvPr>
          <p:cNvSpPr>
            <a:spLocks noGrp="1"/>
          </p:cNvSpPr>
          <p:nvPr>
            <p:ph type="dt" sz="half" idx="10"/>
          </p:nvPr>
        </p:nvSpPr>
        <p:spPr/>
        <p:txBody>
          <a:bodyPr/>
          <a:lstStyle/>
          <a:p>
            <a:fld id="{8AACB94C-DAD3-4DCF-846E-900004741688}" type="datetimeFigureOut">
              <a:rPr lang="en-US" smtClean="0"/>
              <a:t>8/24/2023</a:t>
            </a:fld>
            <a:endParaRPr lang="en-US"/>
          </a:p>
        </p:txBody>
      </p:sp>
      <p:sp>
        <p:nvSpPr>
          <p:cNvPr id="3" name="Footer Placeholder 2">
            <a:extLst>
              <a:ext uri="{FF2B5EF4-FFF2-40B4-BE49-F238E27FC236}">
                <a16:creationId xmlns:a16="http://schemas.microsoft.com/office/drawing/2014/main" id="{F8EF3E34-BD29-419B-82B0-FBF91C9831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428FF7-3C84-4537-B175-A9473A57DCE0}"/>
              </a:ext>
            </a:extLst>
          </p:cNvPr>
          <p:cNvSpPr>
            <a:spLocks noGrp="1"/>
          </p:cNvSpPr>
          <p:nvPr>
            <p:ph type="sldNum" sz="quarter" idx="12"/>
          </p:nvPr>
        </p:nvSpPr>
        <p:spPr/>
        <p:txBody>
          <a:bodyPr/>
          <a:lstStyle/>
          <a:p>
            <a:fld id="{538530D7-51AC-4BCC-9432-4DE7A0C37C7E}" type="slidenum">
              <a:rPr lang="en-US" smtClean="0"/>
              <a:t>‹#›</a:t>
            </a:fld>
            <a:endParaRPr lang="en-US"/>
          </a:p>
        </p:txBody>
      </p:sp>
    </p:spTree>
    <p:extLst>
      <p:ext uri="{BB962C8B-B14F-4D97-AF65-F5344CB8AC3E}">
        <p14:creationId xmlns:p14="http://schemas.microsoft.com/office/powerpoint/2010/main" val="341838416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1EEDF-B339-4A93-AD00-2B9B677458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141EA9-F54F-450D-A87D-836803831A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FD5A15-0B6D-4A83-A7A3-0CEDCD956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76684A-CFD0-4266-85E5-D1706EC6ED00}"/>
              </a:ext>
            </a:extLst>
          </p:cNvPr>
          <p:cNvSpPr>
            <a:spLocks noGrp="1"/>
          </p:cNvSpPr>
          <p:nvPr>
            <p:ph type="dt" sz="half" idx="10"/>
          </p:nvPr>
        </p:nvSpPr>
        <p:spPr/>
        <p:txBody>
          <a:bodyPr/>
          <a:lstStyle/>
          <a:p>
            <a:fld id="{8AACB94C-DAD3-4DCF-846E-900004741688}" type="datetimeFigureOut">
              <a:rPr lang="en-US" smtClean="0"/>
              <a:t>8/24/2023</a:t>
            </a:fld>
            <a:endParaRPr lang="en-US"/>
          </a:p>
        </p:txBody>
      </p:sp>
      <p:sp>
        <p:nvSpPr>
          <p:cNvPr id="6" name="Footer Placeholder 5">
            <a:extLst>
              <a:ext uri="{FF2B5EF4-FFF2-40B4-BE49-F238E27FC236}">
                <a16:creationId xmlns:a16="http://schemas.microsoft.com/office/drawing/2014/main" id="{FC60AB9A-AF4C-4224-ADB4-7AF071D6DB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761A52-0CB4-4971-BC9F-D14D89D1C8DC}"/>
              </a:ext>
            </a:extLst>
          </p:cNvPr>
          <p:cNvSpPr>
            <a:spLocks noGrp="1"/>
          </p:cNvSpPr>
          <p:nvPr>
            <p:ph type="sldNum" sz="quarter" idx="12"/>
          </p:nvPr>
        </p:nvSpPr>
        <p:spPr/>
        <p:txBody>
          <a:bodyPr/>
          <a:lstStyle/>
          <a:p>
            <a:fld id="{538530D7-51AC-4BCC-9432-4DE7A0C37C7E}" type="slidenum">
              <a:rPr lang="en-US" smtClean="0"/>
              <a:t>‹#›</a:t>
            </a:fld>
            <a:endParaRPr lang="en-US"/>
          </a:p>
        </p:txBody>
      </p:sp>
    </p:spTree>
    <p:extLst>
      <p:ext uri="{BB962C8B-B14F-4D97-AF65-F5344CB8AC3E}">
        <p14:creationId xmlns:p14="http://schemas.microsoft.com/office/powerpoint/2010/main" val="239833347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C32E0-C168-4740-A73A-02705C035F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40E219-E948-40D7-8CAF-F080997305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DF9BB-59D3-4135-9B0D-BDFB37C6B453}"/>
              </a:ext>
            </a:extLst>
          </p:cNvPr>
          <p:cNvSpPr>
            <a:spLocks noGrp="1"/>
          </p:cNvSpPr>
          <p:nvPr>
            <p:ph type="dt" sz="half" idx="10"/>
          </p:nvPr>
        </p:nvSpPr>
        <p:spPr/>
        <p:txBody>
          <a:bodyPr/>
          <a:lstStyle/>
          <a:p>
            <a:fld id="{D54906D5-CAFC-4CE7-9813-A741FCB91639}" type="datetimeFigureOut">
              <a:rPr lang="en-US" smtClean="0"/>
              <a:t>8/24/2023</a:t>
            </a:fld>
            <a:endParaRPr lang="en-US"/>
          </a:p>
        </p:txBody>
      </p:sp>
      <p:sp>
        <p:nvSpPr>
          <p:cNvPr id="5" name="Footer Placeholder 4">
            <a:extLst>
              <a:ext uri="{FF2B5EF4-FFF2-40B4-BE49-F238E27FC236}">
                <a16:creationId xmlns:a16="http://schemas.microsoft.com/office/drawing/2014/main" id="{38284EE4-44ED-4534-AC1F-447B7A8018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392646-3F68-401E-AC4A-C9586AD1A82A}"/>
              </a:ext>
            </a:extLst>
          </p:cNvPr>
          <p:cNvSpPr>
            <a:spLocks noGrp="1"/>
          </p:cNvSpPr>
          <p:nvPr>
            <p:ph type="sldNum" sz="quarter" idx="12"/>
          </p:nvPr>
        </p:nvSpPr>
        <p:spPr/>
        <p:txBody>
          <a:bodyPr/>
          <a:lstStyle/>
          <a:p>
            <a:fld id="{326D295F-116A-43DA-BF4C-DB09BBDF3742}" type="slidenum">
              <a:rPr lang="en-US" smtClean="0"/>
              <a:t>‹#›</a:t>
            </a:fld>
            <a:endParaRPr lang="en-US"/>
          </a:p>
        </p:txBody>
      </p:sp>
    </p:spTree>
    <p:extLst>
      <p:ext uri="{BB962C8B-B14F-4D97-AF65-F5344CB8AC3E}">
        <p14:creationId xmlns:p14="http://schemas.microsoft.com/office/powerpoint/2010/main" val="3422410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77A50-6034-4FC8-ADF8-96AEFC3B4D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61FFD8-95F0-4D0F-B98D-627ADBFA3A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5B82C9-DC38-4B63-9151-AF11F23A8A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E6319C-EAEE-4E9B-B7AA-8858FE9FAA5D}"/>
              </a:ext>
            </a:extLst>
          </p:cNvPr>
          <p:cNvSpPr>
            <a:spLocks noGrp="1"/>
          </p:cNvSpPr>
          <p:nvPr>
            <p:ph type="dt" sz="half" idx="10"/>
          </p:nvPr>
        </p:nvSpPr>
        <p:spPr/>
        <p:txBody>
          <a:bodyPr/>
          <a:lstStyle/>
          <a:p>
            <a:fld id="{8AACB94C-DAD3-4DCF-846E-900004741688}" type="datetimeFigureOut">
              <a:rPr lang="en-US" smtClean="0"/>
              <a:t>8/24/2023</a:t>
            </a:fld>
            <a:endParaRPr lang="en-US"/>
          </a:p>
        </p:txBody>
      </p:sp>
      <p:sp>
        <p:nvSpPr>
          <p:cNvPr id="6" name="Footer Placeholder 5">
            <a:extLst>
              <a:ext uri="{FF2B5EF4-FFF2-40B4-BE49-F238E27FC236}">
                <a16:creationId xmlns:a16="http://schemas.microsoft.com/office/drawing/2014/main" id="{A3DAE5A9-249A-4215-BEDD-F6977F031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96BAD4-E8F4-4FE6-8368-73B9842020CB}"/>
              </a:ext>
            </a:extLst>
          </p:cNvPr>
          <p:cNvSpPr>
            <a:spLocks noGrp="1"/>
          </p:cNvSpPr>
          <p:nvPr>
            <p:ph type="sldNum" sz="quarter" idx="12"/>
          </p:nvPr>
        </p:nvSpPr>
        <p:spPr/>
        <p:txBody>
          <a:bodyPr/>
          <a:lstStyle/>
          <a:p>
            <a:fld id="{538530D7-51AC-4BCC-9432-4DE7A0C37C7E}" type="slidenum">
              <a:rPr lang="en-US" smtClean="0"/>
              <a:t>‹#›</a:t>
            </a:fld>
            <a:endParaRPr lang="en-US"/>
          </a:p>
        </p:txBody>
      </p:sp>
    </p:spTree>
    <p:extLst>
      <p:ext uri="{BB962C8B-B14F-4D97-AF65-F5344CB8AC3E}">
        <p14:creationId xmlns:p14="http://schemas.microsoft.com/office/powerpoint/2010/main" val="6179766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7DA6C-4D35-4D7C-AF80-A39DB38E2C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8EF157-BCDF-44E3-BB4A-9D0B41873AD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AFC487-0756-4B68-9D69-42BEEA930E88}"/>
              </a:ext>
            </a:extLst>
          </p:cNvPr>
          <p:cNvSpPr>
            <a:spLocks noGrp="1"/>
          </p:cNvSpPr>
          <p:nvPr>
            <p:ph type="dt" sz="half" idx="10"/>
          </p:nvPr>
        </p:nvSpPr>
        <p:spPr/>
        <p:txBody>
          <a:bodyPr/>
          <a:lstStyle/>
          <a:p>
            <a:fld id="{8AACB94C-DAD3-4DCF-846E-900004741688}" type="datetimeFigureOut">
              <a:rPr lang="en-US" smtClean="0"/>
              <a:t>8/24/2023</a:t>
            </a:fld>
            <a:endParaRPr lang="en-US"/>
          </a:p>
        </p:txBody>
      </p:sp>
      <p:sp>
        <p:nvSpPr>
          <p:cNvPr id="5" name="Footer Placeholder 4">
            <a:extLst>
              <a:ext uri="{FF2B5EF4-FFF2-40B4-BE49-F238E27FC236}">
                <a16:creationId xmlns:a16="http://schemas.microsoft.com/office/drawing/2014/main" id="{A2E3A34B-734E-45BD-A698-D07444FC10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913751-531D-4EDB-80A2-D6B04C8D95FA}"/>
              </a:ext>
            </a:extLst>
          </p:cNvPr>
          <p:cNvSpPr>
            <a:spLocks noGrp="1"/>
          </p:cNvSpPr>
          <p:nvPr>
            <p:ph type="sldNum" sz="quarter" idx="12"/>
          </p:nvPr>
        </p:nvSpPr>
        <p:spPr/>
        <p:txBody>
          <a:bodyPr/>
          <a:lstStyle/>
          <a:p>
            <a:fld id="{538530D7-51AC-4BCC-9432-4DE7A0C37C7E}" type="slidenum">
              <a:rPr lang="en-US" smtClean="0"/>
              <a:t>‹#›</a:t>
            </a:fld>
            <a:endParaRPr lang="en-US"/>
          </a:p>
        </p:txBody>
      </p:sp>
    </p:spTree>
    <p:extLst>
      <p:ext uri="{BB962C8B-B14F-4D97-AF65-F5344CB8AC3E}">
        <p14:creationId xmlns:p14="http://schemas.microsoft.com/office/powerpoint/2010/main" val="6931748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68D54B-70F7-4048-AA79-CAFD31F4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E1A7F3-E8AB-4667-BB00-8D248B48B09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69A6DF-6355-4EC5-8CCB-FAA164979B02}"/>
              </a:ext>
            </a:extLst>
          </p:cNvPr>
          <p:cNvSpPr>
            <a:spLocks noGrp="1"/>
          </p:cNvSpPr>
          <p:nvPr>
            <p:ph type="dt" sz="half" idx="10"/>
          </p:nvPr>
        </p:nvSpPr>
        <p:spPr/>
        <p:txBody>
          <a:bodyPr/>
          <a:lstStyle/>
          <a:p>
            <a:fld id="{8AACB94C-DAD3-4DCF-846E-900004741688}" type="datetimeFigureOut">
              <a:rPr lang="en-US" smtClean="0"/>
              <a:t>8/24/2023</a:t>
            </a:fld>
            <a:endParaRPr lang="en-US"/>
          </a:p>
        </p:txBody>
      </p:sp>
      <p:sp>
        <p:nvSpPr>
          <p:cNvPr id="5" name="Footer Placeholder 4">
            <a:extLst>
              <a:ext uri="{FF2B5EF4-FFF2-40B4-BE49-F238E27FC236}">
                <a16:creationId xmlns:a16="http://schemas.microsoft.com/office/drawing/2014/main" id="{0453B0BD-2833-4663-BCB7-EC2763CA5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8E2A49-32D5-405D-A438-5E6EB6537F3F}"/>
              </a:ext>
            </a:extLst>
          </p:cNvPr>
          <p:cNvSpPr>
            <a:spLocks noGrp="1"/>
          </p:cNvSpPr>
          <p:nvPr>
            <p:ph type="sldNum" sz="quarter" idx="12"/>
          </p:nvPr>
        </p:nvSpPr>
        <p:spPr/>
        <p:txBody>
          <a:bodyPr/>
          <a:lstStyle/>
          <a:p>
            <a:fld id="{538530D7-51AC-4BCC-9432-4DE7A0C37C7E}" type="slidenum">
              <a:rPr lang="en-US" smtClean="0"/>
              <a:t>‹#›</a:t>
            </a:fld>
            <a:endParaRPr lang="en-US"/>
          </a:p>
        </p:txBody>
      </p:sp>
    </p:spTree>
    <p:extLst>
      <p:ext uri="{BB962C8B-B14F-4D97-AF65-F5344CB8AC3E}">
        <p14:creationId xmlns:p14="http://schemas.microsoft.com/office/powerpoint/2010/main" val="292218993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A6B0F-76F3-9D49-8D8F-5332FE8894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4CA305-95E8-E84D-B150-2508B308F7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1A8E23-1FD4-4B40-9F00-071FEBC29757}"/>
              </a:ext>
            </a:extLst>
          </p:cNvPr>
          <p:cNvSpPr>
            <a:spLocks noGrp="1"/>
          </p:cNvSpPr>
          <p:nvPr>
            <p:ph type="dt" sz="half" idx="10"/>
          </p:nvPr>
        </p:nvSpPr>
        <p:spPr/>
        <p:txBody>
          <a:bodyPr/>
          <a:lstStyle/>
          <a:p>
            <a:fld id="{3E8249FC-1BE3-C04E-B9A0-E30877B18DAC}" type="datetimeFigureOut">
              <a:rPr lang="en-US" smtClean="0"/>
              <a:t>8/24/2023</a:t>
            </a:fld>
            <a:endParaRPr lang="en-US" dirty="0"/>
          </a:p>
        </p:txBody>
      </p:sp>
      <p:sp>
        <p:nvSpPr>
          <p:cNvPr id="5" name="Footer Placeholder 4">
            <a:extLst>
              <a:ext uri="{FF2B5EF4-FFF2-40B4-BE49-F238E27FC236}">
                <a16:creationId xmlns:a16="http://schemas.microsoft.com/office/drawing/2014/main" id="{DFB0482C-8707-F748-A1D9-41AD1A6A8C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A4BF49-4108-CC40-8D37-FEF313C106B4}"/>
              </a:ext>
            </a:extLst>
          </p:cNvPr>
          <p:cNvSpPr>
            <a:spLocks noGrp="1"/>
          </p:cNvSpPr>
          <p:nvPr>
            <p:ph type="sldNum" sz="quarter" idx="12"/>
          </p:nvPr>
        </p:nvSpPr>
        <p:spPr/>
        <p:txBody>
          <a:bodyPr/>
          <a:lstStyle/>
          <a:p>
            <a:fld id="{553C38B2-50AE-BE4E-B908-84C70C1A830E}" type="slidenum">
              <a:rPr lang="en-US" smtClean="0"/>
              <a:t>‹#›</a:t>
            </a:fld>
            <a:endParaRPr lang="en-US" dirty="0"/>
          </a:p>
        </p:txBody>
      </p:sp>
    </p:spTree>
    <p:extLst>
      <p:ext uri="{BB962C8B-B14F-4D97-AF65-F5344CB8AC3E}">
        <p14:creationId xmlns:p14="http://schemas.microsoft.com/office/powerpoint/2010/main" val="320405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77758-60F7-5B4A-8C74-1CD06EAD56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F5810D-C5A8-FA4C-BFD5-5699ABA6CC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629C99-2E97-B841-A9DE-A1189A641C76}"/>
              </a:ext>
            </a:extLst>
          </p:cNvPr>
          <p:cNvSpPr>
            <a:spLocks noGrp="1"/>
          </p:cNvSpPr>
          <p:nvPr>
            <p:ph type="dt" sz="half" idx="10"/>
          </p:nvPr>
        </p:nvSpPr>
        <p:spPr/>
        <p:txBody>
          <a:bodyPr/>
          <a:lstStyle/>
          <a:p>
            <a:fld id="{3E8249FC-1BE3-C04E-B9A0-E30877B18DAC}" type="datetimeFigureOut">
              <a:rPr lang="en-US" smtClean="0"/>
              <a:t>8/24/2023</a:t>
            </a:fld>
            <a:endParaRPr lang="en-US" dirty="0"/>
          </a:p>
        </p:txBody>
      </p:sp>
      <p:sp>
        <p:nvSpPr>
          <p:cNvPr id="5" name="Footer Placeholder 4">
            <a:extLst>
              <a:ext uri="{FF2B5EF4-FFF2-40B4-BE49-F238E27FC236}">
                <a16:creationId xmlns:a16="http://schemas.microsoft.com/office/drawing/2014/main" id="{E78E9954-7F15-2A46-AE61-56CFC5B6B8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4A3FC5-D079-8C4E-B073-F89733A5AFD3}"/>
              </a:ext>
            </a:extLst>
          </p:cNvPr>
          <p:cNvSpPr>
            <a:spLocks noGrp="1"/>
          </p:cNvSpPr>
          <p:nvPr>
            <p:ph type="sldNum" sz="quarter" idx="12"/>
          </p:nvPr>
        </p:nvSpPr>
        <p:spPr/>
        <p:txBody>
          <a:bodyPr/>
          <a:lstStyle/>
          <a:p>
            <a:fld id="{553C38B2-50AE-BE4E-B908-84C70C1A830E}" type="slidenum">
              <a:rPr lang="en-US" smtClean="0"/>
              <a:t>‹#›</a:t>
            </a:fld>
            <a:endParaRPr lang="en-US" dirty="0"/>
          </a:p>
        </p:txBody>
      </p:sp>
    </p:spTree>
    <p:extLst>
      <p:ext uri="{BB962C8B-B14F-4D97-AF65-F5344CB8AC3E}">
        <p14:creationId xmlns:p14="http://schemas.microsoft.com/office/powerpoint/2010/main" val="2704853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6609B-1EDA-304B-B4B1-B04AB6A017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316513-B717-7141-8B81-59AC4DF61B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D22EA89-8D63-9240-AA93-98EC09932D52}"/>
              </a:ext>
            </a:extLst>
          </p:cNvPr>
          <p:cNvSpPr>
            <a:spLocks noGrp="1"/>
          </p:cNvSpPr>
          <p:nvPr>
            <p:ph type="dt" sz="half" idx="10"/>
          </p:nvPr>
        </p:nvSpPr>
        <p:spPr/>
        <p:txBody>
          <a:bodyPr/>
          <a:lstStyle/>
          <a:p>
            <a:fld id="{3E8249FC-1BE3-C04E-B9A0-E30877B18DAC}" type="datetimeFigureOut">
              <a:rPr lang="en-US" smtClean="0"/>
              <a:t>8/24/2023</a:t>
            </a:fld>
            <a:endParaRPr lang="en-US" dirty="0"/>
          </a:p>
        </p:txBody>
      </p:sp>
      <p:sp>
        <p:nvSpPr>
          <p:cNvPr id="5" name="Footer Placeholder 4">
            <a:extLst>
              <a:ext uri="{FF2B5EF4-FFF2-40B4-BE49-F238E27FC236}">
                <a16:creationId xmlns:a16="http://schemas.microsoft.com/office/drawing/2014/main" id="{9BF86103-00E7-5746-9AD4-3DBE03C1F3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9EEDCE-DF64-464C-AB89-3B9B83BF0138}"/>
              </a:ext>
            </a:extLst>
          </p:cNvPr>
          <p:cNvSpPr>
            <a:spLocks noGrp="1"/>
          </p:cNvSpPr>
          <p:nvPr>
            <p:ph type="sldNum" sz="quarter" idx="12"/>
          </p:nvPr>
        </p:nvSpPr>
        <p:spPr/>
        <p:txBody>
          <a:bodyPr/>
          <a:lstStyle/>
          <a:p>
            <a:fld id="{553C38B2-50AE-BE4E-B908-84C70C1A830E}" type="slidenum">
              <a:rPr lang="en-US" smtClean="0"/>
              <a:t>‹#›</a:t>
            </a:fld>
            <a:endParaRPr lang="en-US" dirty="0"/>
          </a:p>
        </p:txBody>
      </p:sp>
    </p:spTree>
    <p:extLst>
      <p:ext uri="{BB962C8B-B14F-4D97-AF65-F5344CB8AC3E}">
        <p14:creationId xmlns:p14="http://schemas.microsoft.com/office/powerpoint/2010/main" val="8182613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221A9-508A-6242-9E6A-96B22FDB44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EC729D-5E5C-C743-908C-52750011C6A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7D8D54-92FF-AA42-9E97-47ED32254A7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BA460C-8797-A14E-9772-0A64C899D250}"/>
              </a:ext>
            </a:extLst>
          </p:cNvPr>
          <p:cNvSpPr>
            <a:spLocks noGrp="1"/>
          </p:cNvSpPr>
          <p:nvPr>
            <p:ph type="dt" sz="half" idx="10"/>
          </p:nvPr>
        </p:nvSpPr>
        <p:spPr/>
        <p:txBody>
          <a:bodyPr/>
          <a:lstStyle/>
          <a:p>
            <a:fld id="{3E8249FC-1BE3-C04E-B9A0-E30877B18DAC}" type="datetimeFigureOut">
              <a:rPr lang="en-US" smtClean="0"/>
              <a:t>8/24/2023</a:t>
            </a:fld>
            <a:endParaRPr lang="en-US" dirty="0"/>
          </a:p>
        </p:txBody>
      </p:sp>
      <p:sp>
        <p:nvSpPr>
          <p:cNvPr id="6" name="Footer Placeholder 5">
            <a:extLst>
              <a:ext uri="{FF2B5EF4-FFF2-40B4-BE49-F238E27FC236}">
                <a16:creationId xmlns:a16="http://schemas.microsoft.com/office/drawing/2014/main" id="{C0E6A1A8-594A-1E4B-BBF6-3E8ACBB35F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A83F6E8-E261-BD41-A3DB-0B8A78654B9F}"/>
              </a:ext>
            </a:extLst>
          </p:cNvPr>
          <p:cNvSpPr>
            <a:spLocks noGrp="1"/>
          </p:cNvSpPr>
          <p:nvPr>
            <p:ph type="sldNum" sz="quarter" idx="12"/>
          </p:nvPr>
        </p:nvSpPr>
        <p:spPr/>
        <p:txBody>
          <a:bodyPr/>
          <a:lstStyle/>
          <a:p>
            <a:fld id="{553C38B2-50AE-BE4E-B908-84C70C1A830E}" type="slidenum">
              <a:rPr lang="en-US" smtClean="0"/>
              <a:t>‹#›</a:t>
            </a:fld>
            <a:endParaRPr lang="en-US" dirty="0"/>
          </a:p>
        </p:txBody>
      </p:sp>
    </p:spTree>
    <p:extLst>
      <p:ext uri="{BB962C8B-B14F-4D97-AF65-F5344CB8AC3E}">
        <p14:creationId xmlns:p14="http://schemas.microsoft.com/office/powerpoint/2010/main" val="1620089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98BB7-4202-E34D-BD56-0A9EA2810F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913AB9-AE50-5548-BB96-7CECD63380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5C5096E-8DC5-E04A-AF21-20427C4CB04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28F482-6C82-B34C-B9A8-F2BE39095E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B11206B-BD57-1744-8934-D9E9AB20784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8177E6-8669-D645-98DD-24F25191DC98}"/>
              </a:ext>
            </a:extLst>
          </p:cNvPr>
          <p:cNvSpPr>
            <a:spLocks noGrp="1"/>
          </p:cNvSpPr>
          <p:nvPr>
            <p:ph type="dt" sz="half" idx="10"/>
          </p:nvPr>
        </p:nvSpPr>
        <p:spPr/>
        <p:txBody>
          <a:bodyPr/>
          <a:lstStyle/>
          <a:p>
            <a:fld id="{3E8249FC-1BE3-C04E-B9A0-E30877B18DAC}" type="datetimeFigureOut">
              <a:rPr lang="en-US" smtClean="0"/>
              <a:t>8/24/2023</a:t>
            </a:fld>
            <a:endParaRPr lang="en-US" dirty="0"/>
          </a:p>
        </p:txBody>
      </p:sp>
      <p:sp>
        <p:nvSpPr>
          <p:cNvPr id="8" name="Footer Placeholder 7">
            <a:extLst>
              <a:ext uri="{FF2B5EF4-FFF2-40B4-BE49-F238E27FC236}">
                <a16:creationId xmlns:a16="http://schemas.microsoft.com/office/drawing/2014/main" id="{07D53CA5-E1CF-D14A-9DA8-F5EC8DFFD5C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EFF3A56-26CF-944F-9F1B-4AE0604EECCD}"/>
              </a:ext>
            </a:extLst>
          </p:cNvPr>
          <p:cNvSpPr>
            <a:spLocks noGrp="1"/>
          </p:cNvSpPr>
          <p:nvPr>
            <p:ph type="sldNum" sz="quarter" idx="12"/>
          </p:nvPr>
        </p:nvSpPr>
        <p:spPr/>
        <p:txBody>
          <a:bodyPr/>
          <a:lstStyle/>
          <a:p>
            <a:fld id="{553C38B2-50AE-BE4E-B908-84C70C1A830E}" type="slidenum">
              <a:rPr lang="en-US" smtClean="0"/>
              <a:t>‹#›</a:t>
            </a:fld>
            <a:endParaRPr lang="en-US" dirty="0"/>
          </a:p>
        </p:txBody>
      </p:sp>
    </p:spTree>
    <p:extLst>
      <p:ext uri="{BB962C8B-B14F-4D97-AF65-F5344CB8AC3E}">
        <p14:creationId xmlns:p14="http://schemas.microsoft.com/office/powerpoint/2010/main" val="7479138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EF200-21DD-F342-914E-B597D2096F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72FEE6-8D5C-F949-8FE5-05703588EBA8}"/>
              </a:ext>
            </a:extLst>
          </p:cNvPr>
          <p:cNvSpPr>
            <a:spLocks noGrp="1"/>
          </p:cNvSpPr>
          <p:nvPr>
            <p:ph type="dt" sz="half" idx="10"/>
          </p:nvPr>
        </p:nvSpPr>
        <p:spPr/>
        <p:txBody>
          <a:bodyPr/>
          <a:lstStyle/>
          <a:p>
            <a:fld id="{3E8249FC-1BE3-C04E-B9A0-E30877B18DAC}" type="datetimeFigureOut">
              <a:rPr lang="en-US" smtClean="0"/>
              <a:t>8/24/2023</a:t>
            </a:fld>
            <a:endParaRPr lang="en-US" dirty="0"/>
          </a:p>
        </p:txBody>
      </p:sp>
      <p:sp>
        <p:nvSpPr>
          <p:cNvPr id="4" name="Footer Placeholder 3">
            <a:extLst>
              <a:ext uri="{FF2B5EF4-FFF2-40B4-BE49-F238E27FC236}">
                <a16:creationId xmlns:a16="http://schemas.microsoft.com/office/drawing/2014/main" id="{FDDEF52F-8B48-CA45-BFCF-485DD25743F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C33B50F-7325-B442-A5D9-4D4A266DC87D}"/>
              </a:ext>
            </a:extLst>
          </p:cNvPr>
          <p:cNvSpPr>
            <a:spLocks noGrp="1"/>
          </p:cNvSpPr>
          <p:nvPr>
            <p:ph type="sldNum" sz="quarter" idx="12"/>
          </p:nvPr>
        </p:nvSpPr>
        <p:spPr/>
        <p:txBody>
          <a:bodyPr/>
          <a:lstStyle/>
          <a:p>
            <a:fld id="{553C38B2-50AE-BE4E-B908-84C70C1A830E}" type="slidenum">
              <a:rPr lang="en-US" smtClean="0"/>
              <a:t>‹#›</a:t>
            </a:fld>
            <a:endParaRPr lang="en-US" dirty="0"/>
          </a:p>
        </p:txBody>
      </p:sp>
    </p:spTree>
    <p:extLst>
      <p:ext uri="{BB962C8B-B14F-4D97-AF65-F5344CB8AC3E}">
        <p14:creationId xmlns:p14="http://schemas.microsoft.com/office/powerpoint/2010/main" val="570985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59F7FC-CA1C-A845-A9E7-147E6943FB22}"/>
              </a:ext>
            </a:extLst>
          </p:cNvPr>
          <p:cNvSpPr>
            <a:spLocks noGrp="1"/>
          </p:cNvSpPr>
          <p:nvPr>
            <p:ph type="dt" sz="half" idx="10"/>
          </p:nvPr>
        </p:nvSpPr>
        <p:spPr/>
        <p:txBody>
          <a:bodyPr/>
          <a:lstStyle/>
          <a:p>
            <a:fld id="{3E8249FC-1BE3-C04E-B9A0-E30877B18DAC}" type="datetimeFigureOut">
              <a:rPr lang="en-US" smtClean="0"/>
              <a:t>8/24/2023</a:t>
            </a:fld>
            <a:endParaRPr lang="en-US" dirty="0"/>
          </a:p>
        </p:txBody>
      </p:sp>
      <p:sp>
        <p:nvSpPr>
          <p:cNvPr id="3" name="Footer Placeholder 2">
            <a:extLst>
              <a:ext uri="{FF2B5EF4-FFF2-40B4-BE49-F238E27FC236}">
                <a16:creationId xmlns:a16="http://schemas.microsoft.com/office/drawing/2014/main" id="{B1A5B933-AE5F-D44A-B332-4E0701B318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F4EAD04-5851-034E-8F0A-C4ECBFFB010A}"/>
              </a:ext>
            </a:extLst>
          </p:cNvPr>
          <p:cNvSpPr>
            <a:spLocks noGrp="1"/>
          </p:cNvSpPr>
          <p:nvPr>
            <p:ph type="sldNum" sz="quarter" idx="12"/>
          </p:nvPr>
        </p:nvSpPr>
        <p:spPr/>
        <p:txBody>
          <a:bodyPr/>
          <a:lstStyle/>
          <a:p>
            <a:fld id="{553C38B2-50AE-BE4E-B908-84C70C1A830E}" type="slidenum">
              <a:rPr lang="en-US" smtClean="0"/>
              <a:t>‹#›</a:t>
            </a:fld>
            <a:endParaRPr lang="en-US" dirty="0"/>
          </a:p>
        </p:txBody>
      </p:sp>
    </p:spTree>
    <p:extLst>
      <p:ext uri="{BB962C8B-B14F-4D97-AF65-F5344CB8AC3E}">
        <p14:creationId xmlns:p14="http://schemas.microsoft.com/office/powerpoint/2010/main" val="101803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A4C35-61D5-42B9-8A0A-2105B82D82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D43605-AF48-4416-AF88-6450B721F6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45EB83-7500-48F8-A852-11A7CCE41640}"/>
              </a:ext>
            </a:extLst>
          </p:cNvPr>
          <p:cNvSpPr>
            <a:spLocks noGrp="1"/>
          </p:cNvSpPr>
          <p:nvPr>
            <p:ph type="dt" sz="half" idx="10"/>
          </p:nvPr>
        </p:nvSpPr>
        <p:spPr/>
        <p:txBody>
          <a:bodyPr/>
          <a:lstStyle/>
          <a:p>
            <a:fld id="{D54906D5-CAFC-4CE7-9813-A741FCB91639}" type="datetimeFigureOut">
              <a:rPr lang="en-US" smtClean="0"/>
              <a:t>8/24/2023</a:t>
            </a:fld>
            <a:endParaRPr lang="en-US"/>
          </a:p>
        </p:txBody>
      </p:sp>
      <p:sp>
        <p:nvSpPr>
          <p:cNvPr id="5" name="Footer Placeholder 4">
            <a:extLst>
              <a:ext uri="{FF2B5EF4-FFF2-40B4-BE49-F238E27FC236}">
                <a16:creationId xmlns:a16="http://schemas.microsoft.com/office/drawing/2014/main" id="{9BF796CA-9902-4DA3-8D7E-26C5D7917A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85AAFF-D178-43FF-91A9-042B1052CEC3}"/>
              </a:ext>
            </a:extLst>
          </p:cNvPr>
          <p:cNvSpPr>
            <a:spLocks noGrp="1"/>
          </p:cNvSpPr>
          <p:nvPr>
            <p:ph type="sldNum" sz="quarter" idx="12"/>
          </p:nvPr>
        </p:nvSpPr>
        <p:spPr/>
        <p:txBody>
          <a:bodyPr/>
          <a:lstStyle/>
          <a:p>
            <a:fld id="{326D295F-116A-43DA-BF4C-DB09BBDF3742}" type="slidenum">
              <a:rPr lang="en-US" smtClean="0"/>
              <a:t>‹#›</a:t>
            </a:fld>
            <a:endParaRPr lang="en-US"/>
          </a:p>
        </p:txBody>
      </p:sp>
    </p:spTree>
    <p:extLst>
      <p:ext uri="{BB962C8B-B14F-4D97-AF65-F5344CB8AC3E}">
        <p14:creationId xmlns:p14="http://schemas.microsoft.com/office/powerpoint/2010/main" val="20457869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44A97-8FD8-2E4B-B96C-2E6E44EB6E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42F3CF-915C-3F48-B751-7DFCF402AB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D21953-638B-B34C-A7CE-81FD70F7BC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8BEAF0-0926-FD41-B62A-122DD33CC93F}"/>
              </a:ext>
            </a:extLst>
          </p:cNvPr>
          <p:cNvSpPr>
            <a:spLocks noGrp="1"/>
          </p:cNvSpPr>
          <p:nvPr>
            <p:ph type="dt" sz="half" idx="10"/>
          </p:nvPr>
        </p:nvSpPr>
        <p:spPr/>
        <p:txBody>
          <a:bodyPr/>
          <a:lstStyle/>
          <a:p>
            <a:fld id="{3E8249FC-1BE3-C04E-B9A0-E30877B18DAC}" type="datetimeFigureOut">
              <a:rPr lang="en-US" smtClean="0"/>
              <a:t>8/24/2023</a:t>
            </a:fld>
            <a:endParaRPr lang="en-US" dirty="0"/>
          </a:p>
        </p:txBody>
      </p:sp>
      <p:sp>
        <p:nvSpPr>
          <p:cNvPr id="6" name="Footer Placeholder 5">
            <a:extLst>
              <a:ext uri="{FF2B5EF4-FFF2-40B4-BE49-F238E27FC236}">
                <a16:creationId xmlns:a16="http://schemas.microsoft.com/office/drawing/2014/main" id="{436EB8E5-5C61-0341-AE6A-CBB0A93D652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44F462-FEE1-3743-B6CB-4C6B5AC656A4}"/>
              </a:ext>
            </a:extLst>
          </p:cNvPr>
          <p:cNvSpPr>
            <a:spLocks noGrp="1"/>
          </p:cNvSpPr>
          <p:nvPr>
            <p:ph type="sldNum" sz="quarter" idx="12"/>
          </p:nvPr>
        </p:nvSpPr>
        <p:spPr/>
        <p:txBody>
          <a:bodyPr/>
          <a:lstStyle/>
          <a:p>
            <a:fld id="{553C38B2-50AE-BE4E-B908-84C70C1A830E}" type="slidenum">
              <a:rPr lang="en-US" smtClean="0"/>
              <a:t>‹#›</a:t>
            </a:fld>
            <a:endParaRPr lang="en-US" dirty="0"/>
          </a:p>
        </p:txBody>
      </p:sp>
    </p:spTree>
    <p:extLst>
      <p:ext uri="{BB962C8B-B14F-4D97-AF65-F5344CB8AC3E}">
        <p14:creationId xmlns:p14="http://schemas.microsoft.com/office/powerpoint/2010/main" val="967519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B4E69-4712-F94E-8BE9-0CE14FD24F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DD04F4-0A85-1E41-A8CC-B5FB18463F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55569C9-12E8-244D-883C-0D23A194AA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F2B3E8-FD0C-AF42-9DF8-C6B8CBF5112B}"/>
              </a:ext>
            </a:extLst>
          </p:cNvPr>
          <p:cNvSpPr>
            <a:spLocks noGrp="1"/>
          </p:cNvSpPr>
          <p:nvPr>
            <p:ph type="dt" sz="half" idx="10"/>
          </p:nvPr>
        </p:nvSpPr>
        <p:spPr/>
        <p:txBody>
          <a:bodyPr/>
          <a:lstStyle/>
          <a:p>
            <a:fld id="{3E8249FC-1BE3-C04E-B9A0-E30877B18DAC}" type="datetimeFigureOut">
              <a:rPr lang="en-US" smtClean="0"/>
              <a:t>8/24/2023</a:t>
            </a:fld>
            <a:endParaRPr lang="en-US" dirty="0"/>
          </a:p>
        </p:txBody>
      </p:sp>
      <p:sp>
        <p:nvSpPr>
          <p:cNvPr id="6" name="Footer Placeholder 5">
            <a:extLst>
              <a:ext uri="{FF2B5EF4-FFF2-40B4-BE49-F238E27FC236}">
                <a16:creationId xmlns:a16="http://schemas.microsoft.com/office/drawing/2014/main" id="{ED96C89A-F9BA-1E4A-B8C7-76BC417B527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BA7FCC4-5BC1-3B4C-8CEB-383B92291D87}"/>
              </a:ext>
            </a:extLst>
          </p:cNvPr>
          <p:cNvSpPr>
            <a:spLocks noGrp="1"/>
          </p:cNvSpPr>
          <p:nvPr>
            <p:ph type="sldNum" sz="quarter" idx="12"/>
          </p:nvPr>
        </p:nvSpPr>
        <p:spPr/>
        <p:txBody>
          <a:bodyPr/>
          <a:lstStyle/>
          <a:p>
            <a:fld id="{553C38B2-50AE-BE4E-B908-84C70C1A830E}" type="slidenum">
              <a:rPr lang="en-US" smtClean="0"/>
              <a:t>‹#›</a:t>
            </a:fld>
            <a:endParaRPr lang="en-US" dirty="0"/>
          </a:p>
        </p:txBody>
      </p:sp>
    </p:spTree>
    <p:extLst>
      <p:ext uri="{BB962C8B-B14F-4D97-AF65-F5344CB8AC3E}">
        <p14:creationId xmlns:p14="http://schemas.microsoft.com/office/powerpoint/2010/main" val="40640556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CCDAA-1272-2446-873C-5CDE520D67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7902B2-C729-7840-AB53-B0FF9767CD4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7F5233-EBD7-6C4C-8F9B-6D5D9F55D899}"/>
              </a:ext>
            </a:extLst>
          </p:cNvPr>
          <p:cNvSpPr>
            <a:spLocks noGrp="1"/>
          </p:cNvSpPr>
          <p:nvPr>
            <p:ph type="dt" sz="half" idx="10"/>
          </p:nvPr>
        </p:nvSpPr>
        <p:spPr/>
        <p:txBody>
          <a:bodyPr/>
          <a:lstStyle/>
          <a:p>
            <a:fld id="{3E8249FC-1BE3-C04E-B9A0-E30877B18DAC}" type="datetimeFigureOut">
              <a:rPr lang="en-US" smtClean="0"/>
              <a:t>8/24/2023</a:t>
            </a:fld>
            <a:endParaRPr lang="en-US" dirty="0"/>
          </a:p>
        </p:txBody>
      </p:sp>
      <p:sp>
        <p:nvSpPr>
          <p:cNvPr id="5" name="Footer Placeholder 4">
            <a:extLst>
              <a:ext uri="{FF2B5EF4-FFF2-40B4-BE49-F238E27FC236}">
                <a16:creationId xmlns:a16="http://schemas.microsoft.com/office/drawing/2014/main" id="{B1E57CAE-98CC-C448-9AA2-F3A0FE23B4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BCB87C-0822-7E4D-97C8-B55244724282}"/>
              </a:ext>
            </a:extLst>
          </p:cNvPr>
          <p:cNvSpPr>
            <a:spLocks noGrp="1"/>
          </p:cNvSpPr>
          <p:nvPr>
            <p:ph type="sldNum" sz="quarter" idx="12"/>
          </p:nvPr>
        </p:nvSpPr>
        <p:spPr/>
        <p:txBody>
          <a:bodyPr/>
          <a:lstStyle/>
          <a:p>
            <a:fld id="{553C38B2-50AE-BE4E-B908-84C70C1A830E}" type="slidenum">
              <a:rPr lang="en-US" smtClean="0"/>
              <a:t>‹#›</a:t>
            </a:fld>
            <a:endParaRPr lang="en-US" dirty="0"/>
          </a:p>
        </p:txBody>
      </p:sp>
    </p:spTree>
    <p:extLst>
      <p:ext uri="{BB962C8B-B14F-4D97-AF65-F5344CB8AC3E}">
        <p14:creationId xmlns:p14="http://schemas.microsoft.com/office/powerpoint/2010/main" val="21695392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CF63DC-28EE-2D42-BAA1-B4C30C419A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6B7D4A-EC05-6743-86D6-29FD753BD41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9FF344-E36D-474D-B8F2-D972EE35C423}"/>
              </a:ext>
            </a:extLst>
          </p:cNvPr>
          <p:cNvSpPr>
            <a:spLocks noGrp="1"/>
          </p:cNvSpPr>
          <p:nvPr>
            <p:ph type="dt" sz="half" idx="10"/>
          </p:nvPr>
        </p:nvSpPr>
        <p:spPr/>
        <p:txBody>
          <a:bodyPr/>
          <a:lstStyle/>
          <a:p>
            <a:fld id="{3E8249FC-1BE3-C04E-B9A0-E30877B18DAC}" type="datetimeFigureOut">
              <a:rPr lang="en-US" smtClean="0"/>
              <a:t>8/24/2023</a:t>
            </a:fld>
            <a:endParaRPr lang="en-US" dirty="0"/>
          </a:p>
        </p:txBody>
      </p:sp>
      <p:sp>
        <p:nvSpPr>
          <p:cNvPr id="5" name="Footer Placeholder 4">
            <a:extLst>
              <a:ext uri="{FF2B5EF4-FFF2-40B4-BE49-F238E27FC236}">
                <a16:creationId xmlns:a16="http://schemas.microsoft.com/office/drawing/2014/main" id="{C59CD1F8-6431-1F4D-9523-B7512C5059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5D6B12-5D15-7149-8F70-CC47CF35F586}"/>
              </a:ext>
            </a:extLst>
          </p:cNvPr>
          <p:cNvSpPr>
            <a:spLocks noGrp="1"/>
          </p:cNvSpPr>
          <p:nvPr>
            <p:ph type="sldNum" sz="quarter" idx="12"/>
          </p:nvPr>
        </p:nvSpPr>
        <p:spPr/>
        <p:txBody>
          <a:bodyPr/>
          <a:lstStyle/>
          <a:p>
            <a:fld id="{553C38B2-50AE-BE4E-B908-84C70C1A830E}" type="slidenum">
              <a:rPr lang="en-US" smtClean="0"/>
              <a:t>‹#›</a:t>
            </a:fld>
            <a:endParaRPr lang="en-US" dirty="0"/>
          </a:p>
        </p:txBody>
      </p:sp>
    </p:spTree>
    <p:extLst>
      <p:ext uri="{BB962C8B-B14F-4D97-AF65-F5344CB8AC3E}">
        <p14:creationId xmlns:p14="http://schemas.microsoft.com/office/powerpoint/2010/main" val="12804018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70" lvl="0" indent="-457178">
              <a:spcBef>
                <a:spcPts val="0"/>
              </a:spcBef>
              <a:spcAft>
                <a:spcPts val="0"/>
              </a:spcAft>
              <a:buSzPts val="1800"/>
              <a:buChar char="●"/>
              <a:defRPr/>
            </a:lvl1pPr>
            <a:lvl2pPr marL="1219140" lvl="1" indent="-423312">
              <a:spcBef>
                <a:spcPts val="2133"/>
              </a:spcBef>
              <a:spcAft>
                <a:spcPts val="0"/>
              </a:spcAft>
              <a:buSzPts val="1400"/>
              <a:buChar char="○"/>
              <a:defRPr/>
            </a:lvl2pPr>
            <a:lvl3pPr marL="1828709" lvl="2" indent="-423312">
              <a:spcBef>
                <a:spcPts val="2133"/>
              </a:spcBef>
              <a:spcAft>
                <a:spcPts val="0"/>
              </a:spcAft>
              <a:buSzPts val="1400"/>
              <a:buChar char="■"/>
              <a:defRPr/>
            </a:lvl3pPr>
            <a:lvl4pPr marL="2438278" lvl="3" indent="-423312">
              <a:spcBef>
                <a:spcPts val="2133"/>
              </a:spcBef>
              <a:spcAft>
                <a:spcPts val="0"/>
              </a:spcAft>
              <a:buSzPts val="1400"/>
              <a:buChar char="●"/>
              <a:defRPr/>
            </a:lvl4pPr>
            <a:lvl5pPr marL="3047848" lvl="4" indent="-423312">
              <a:spcBef>
                <a:spcPts val="2133"/>
              </a:spcBef>
              <a:spcAft>
                <a:spcPts val="0"/>
              </a:spcAft>
              <a:buSzPts val="1400"/>
              <a:buChar char="○"/>
              <a:defRPr/>
            </a:lvl5pPr>
            <a:lvl6pPr marL="3657418" lvl="5" indent="-423312">
              <a:spcBef>
                <a:spcPts val="2133"/>
              </a:spcBef>
              <a:spcAft>
                <a:spcPts val="0"/>
              </a:spcAft>
              <a:buSzPts val="1400"/>
              <a:buChar char="■"/>
              <a:defRPr/>
            </a:lvl6pPr>
            <a:lvl7pPr marL="4266987" lvl="6" indent="-423312">
              <a:spcBef>
                <a:spcPts val="2133"/>
              </a:spcBef>
              <a:spcAft>
                <a:spcPts val="0"/>
              </a:spcAft>
              <a:buSzPts val="1400"/>
              <a:buChar char="●"/>
              <a:defRPr/>
            </a:lvl7pPr>
            <a:lvl8pPr marL="4876557" lvl="7" indent="-423312">
              <a:spcBef>
                <a:spcPts val="2133"/>
              </a:spcBef>
              <a:spcAft>
                <a:spcPts val="0"/>
              </a:spcAft>
              <a:buSzPts val="1400"/>
              <a:buChar char="○"/>
              <a:defRPr/>
            </a:lvl8pPr>
            <a:lvl9pPr marL="5486126" lvl="8" indent="-423312">
              <a:spcBef>
                <a:spcPts val="2133"/>
              </a:spcBef>
              <a:spcAft>
                <a:spcPts val="2133"/>
              </a:spcAft>
              <a:buSzPts val="1400"/>
              <a:buChar char="■"/>
              <a:defRPr/>
            </a:lvl9pPr>
          </a:lstStyle>
          <a:p>
            <a:endParaRPr/>
          </a:p>
        </p:txBody>
      </p:sp>
      <p:sp>
        <p:nvSpPr>
          <p:cNvPr id="19" name="Shape 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53679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2C52E-EE64-4DDA-B47C-3D1A3B7CC0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40B333-DB0C-40C1-BA79-F6402E488F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AB42B0-5F88-4853-82BE-302542D877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5019D5-486A-41BF-90F1-CB3F0CA7A28D}"/>
              </a:ext>
            </a:extLst>
          </p:cNvPr>
          <p:cNvSpPr>
            <a:spLocks noGrp="1"/>
          </p:cNvSpPr>
          <p:nvPr>
            <p:ph type="dt" sz="half" idx="10"/>
          </p:nvPr>
        </p:nvSpPr>
        <p:spPr/>
        <p:txBody>
          <a:bodyPr/>
          <a:lstStyle/>
          <a:p>
            <a:fld id="{D54906D5-CAFC-4CE7-9813-A741FCB91639}" type="datetimeFigureOut">
              <a:rPr lang="en-US" smtClean="0"/>
              <a:t>8/24/2023</a:t>
            </a:fld>
            <a:endParaRPr lang="en-US"/>
          </a:p>
        </p:txBody>
      </p:sp>
      <p:sp>
        <p:nvSpPr>
          <p:cNvPr id="6" name="Footer Placeholder 5">
            <a:extLst>
              <a:ext uri="{FF2B5EF4-FFF2-40B4-BE49-F238E27FC236}">
                <a16:creationId xmlns:a16="http://schemas.microsoft.com/office/drawing/2014/main" id="{E7305FAC-F630-437D-83CB-8EB07CB704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F88B8B-9B52-41DF-8C6D-2F5CFFE68F02}"/>
              </a:ext>
            </a:extLst>
          </p:cNvPr>
          <p:cNvSpPr>
            <a:spLocks noGrp="1"/>
          </p:cNvSpPr>
          <p:nvPr>
            <p:ph type="sldNum" sz="quarter" idx="12"/>
          </p:nvPr>
        </p:nvSpPr>
        <p:spPr/>
        <p:txBody>
          <a:bodyPr/>
          <a:lstStyle/>
          <a:p>
            <a:fld id="{326D295F-116A-43DA-BF4C-DB09BBDF3742}" type="slidenum">
              <a:rPr lang="en-US" smtClean="0"/>
              <a:t>‹#›</a:t>
            </a:fld>
            <a:endParaRPr lang="en-US"/>
          </a:p>
        </p:txBody>
      </p:sp>
    </p:spTree>
    <p:extLst>
      <p:ext uri="{BB962C8B-B14F-4D97-AF65-F5344CB8AC3E}">
        <p14:creationId xmlns:p14="http://schemas.microsoft.com/office/powerpoint/2010/main" val="228928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5D0D6-97A2-4E87-A094-D19C86E2B3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76A38C-EF85-4FD1-957B-1865DBD19A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F26547-C8F1-4C39-B721-7075DCEA1B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0A5453-F0FA-49D8-B42A-DEC73F0A9A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01B6CD-AE68-4459-B797-D5C0D4E48B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A25B20-F221-4EF0-A98A-C288655FA9DE}"/>
              </a:ext>
            </a:extLst>
          </p:cNvPr>
          <p:cNvSpPr>
            <a:spLocks noGrp="1"/>
          </p:cNvSpPr>
          <p:nvPr>
            <p:ph type="dt" sz="half" idx="10"/>
          </p:nvPr>
        </p:nvSpPr>
        <p:spPr/>
        <p:txBody>
          <a:bodyPr/>
          <a:lstStyle/>
          <a:p>
            <a:fld id="{D54906D5-CAFC-4CE7-9813-A741FCB91639}" type="datetimeFigureOut">
              <a:rPr lang="en-US" smtClean="0"/>
              <a:t>8/24/2023</a:t>
            </a:fld>
            <a:endParaRPr lang="en-US"/>
          </a:p>
        </p:txBody>
      </p:sp>
      <p:sp>
        <p:nvSpPr>
          <p:cNvPr id="8" name="Footer Placeholder 7">
            <a:extLst>
              <a:ext uri="{FF2B5EF4-FFF2-40B4-BE49-F238E27FC236}">
                <a16:creationId xmlns:a16="http://schemas.microsoft.com/office/drawing/2014/main" id="{1332C664-6C88-4268-A39D-9A8FE867CA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216675-1C2F-4501-A636-260B5E104F57}"/>
              </a:ext>
            </a:extLst>
          </p:cNvPr>
          <p:cNvSpPr>
            <a:spLocks noGrp="1"/>
          </p:cNvSpPr>
          <p:nvPr>
            <p:ph type="sldNum" sz="quarter" idx="12"/>
          </p:nvPr>
        </p:nvSpPr>
        <p:spPr/>
        <p:txBody>
          <a:bodyPr/>
          <a:lstStyle/>
          <a:p>
            <a:fld id="{326D295F-116A-43DA-BF4C-DB09BBDF3742}" type="slidenum">
              <a:rPr lang="en-US" smtClean="0"/>
              <a:t>‹#›</a:t>
            </a:fld>
            <a:endParaRPr lang="en-US"/>
          </a:p>
        </p:txBody>
      </p:sp>
    </p:spTree>
    <p:extLst>
      <p:ext uri="{BB962C8B-B14F-4D97-AF65-F5344CB8AC3E}">
        <p14:creationId xmlns:p14="http://schemas.microsoft.com/office/powerpoint/2010/main" val="193767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68DCC-22B9-4FEE-8D96-45C3556590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C29795-31C4-4939-BE72-D31386F75455}"/>
              </a:ext>
            </a:extLst>
          </p:cNvPr>
          <p:cNvSpPr>
            <a:spLocks noGrp="1"/>
          </p:cNvSpPr>
          <p:nvPr>
            <p:ph type="dt" sz="half" idx="10"/>
          </p:nvPr>
        </p:nvSpPr>
        <p:spPr/>
        <p:txBody>
          <a:bodyPr/>
          <a:lstStyle/>
          <a:p>
            <a:fld id="{D54906D5-CAFC-4CE7-9813-A741FCB91639}" type="datetimeFigureOut">
              <a:rPr lang="en-US" smtClean="0"/>
              <a:t>8/24/2023</a:t>
            </a:fld>
            <a:endParaRPr lang="en-US"/>
          </a:p>
        </p:txBody>
      </p:sp>
      <p:sp>
        <p:nvSpPr>
          <p:cNvPr id="4" name="Footer Placeholder 3">
            <a:extLst>
              <a:ext uri="{FF2B5EF4-FFF2-40B4-BE49-F238E27FC236}">
                <a16:creationId xmlns:a16="http://schemas.microsoft.com/office/drawing/2014/main" id="{040F6A1C-F9E5-4341-AABA-2192D94487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AD8E95-058D-4C0B-8768-F5F330FA8E5B}"/>
              </a:ext>
            </a:extLst>
          </p:cNvPr>
          <p:cNvSpPr>
            <a:spLocks noGrp="1"/>
          </p:cNvSpPr>
          <p:nvPr>
            <p:ph type="sldNum" sz="quarter" idx="12"/>
          </p:nvPr>
        </p:nvSpPr>
        <p:spPr/>
        <p:txBody>
          <a:bodyPr/>
          <a:lstStyle/>
          <a:p>
            <a:fld id="{326D295F-116A-43DA-BF4C-DB09BBDF3742}" type="slidenum">
              <a:rPr lang="en-US" smtClean="0"/>
              <a:t>‹#›</a:t>
            </a:fld>
            <a:endParaRPr lang="en-US"/>
          </a:p>
        </p:txBody>
      </p:sp>
    </p:spTree>
    <p:extLst>
      <p:ext uri="{BB962C8B-B14F-4D97-AF65-F5344CB8AC3E}">
        <p14:creationId xmlns:p14="http://schemas.microsoft.com/office/powerpoint/2010/main" val="68133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D67901-124C-4AE5-B9B7-A49F55040A46}"/>
              </a:ext>
            </a:extLst>
          </p:cNvPr>
          <p:cNvSpPr>
            <a:spLocks noGrp="1"/>
          </p:cNvSpPr>
          <p:nvPr>
            <p:ph type="dt" sz="half" idx="10"/>
          </p:nvPr>
        </p:nvSpPr>
        <p:spPr/>
        <p:txBody>
          <a:bodyPr/>
          <a:lstStyle/>
          <a:p>
            <a:fld id="{D54906D5-CAFC-4CE7-9813-A741FCB91639}" type="datetimeFigureOut">
              <a:rPr lang="en-US" smtClean="0"/>
              <a:t>8/24/2023</a:t>
            </a:fld>
            <a:endParaRPr lang="en-US"/>
          </a:p>
        </p:txBody>
      </p:sp>
      <p:sp>
        <p:nvSpPr>
          <p:cNvPr id="3" name="Footer Placeholder 2">
            <a:extLst>
              <a:ext uri="{FF2B5EF4-FFF2-40B4-BE49-F238E27FC236}">
                <a16:creationId xmlns:a16="http://schemas.microsoft.com/office/drawing/2014/main" id="{6552B7B6-423C-45F6-BD8C-A8FC322100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FC2D5D-5AD3-4EBC-BC99-6F15CAC4D176}"/>
              </a:ext>
            </a:extLst>
          </p:cNvPr>
          <p:cNvSpPr>
            <a:spLocks noGrp="1"/>
          </p:cNvSpPr>
          <p:nvPr>
            <p:ph type="sldNum" sz="quarter" idx="12"/>
          </p:nvPr>
        </p:nvSpPr>
        <p:spPr/>
        <p:txBody>
          <a:bodyPr/>
          <a:lstStyle/>
          <a:p>
            <a:fld id="{326D295F-116A-43DA-BF4C-DB09BBDF3742}" type="slidenum">
              <a:rPr lang="en-US" smtClean="0"/>
              <a:t>‹#›</a:t>
            </a:fld>
            <a:endParaRPr lang="en-US"/>
          </a:p>
        </p:txBody>
      </p:sp>
    </p:spTree>
    <p:extLst>
      <p:ext uri="{BB962C8B-B14F-4D97-AF65-F5344CB8AC3E}">
        <p14:creationId xmlns:p14="http://schemas.microsoft.com/office/powerpoint/2010/main" val="56462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F56B-3209-44F0-AD1D-0FBB028432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68EEFD-D1F6-4856-BD9B-D5E092A16A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5A0586-F796-4281-BB01-3257C0C5C0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AED7AD-757D-4CB6-B9A6-FDA769F61F87}"/>
              </a:ext>
            </a:extLst>
          </p:cNvPr>
          <p:cNvSpPr>
            <a:spLocks noGrp="1"/>
          </p:cNvSpPr>
          <p:nvPr>
            <p:ph type="dt" sz="half" idx="10"/>
          </p:nvPr>
        </p:nvSpPr>
        <p:spPr/>
        <p:txBody>
          <a:bodyPr/>
          <a:lstStyle/>
          <a:p>
            <a:fld id="{D54906D5-CAFC-4CE7-9813-A741FCB91639}" type="datetimeFigureOut">
              <a:rPr lang="en-US" smtClean="0"/>
              <a:t>8/24/2023</a:t>
            </a:fld>
            <a:endParaRPr lang="en-US"/>
          </a:p>
        </p:txBody>
      </p:sp>
      <p:sp>
        <p:nvSpPr>
          <p:cNvPr id="6" name="Footer Placeholder 5">
            <a:extLst>
              <a:ext uri="{FF2B5EF4-FFF2-40B4-BE49-F238E27FC236}">
                <a16:creationId xmlns:a16="http://schemas.microsoft.com/office/drawing/2014/main" id="{4289E6DB-5A67-4E73-A0F3-8A104BC598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3C1819-A9A8-44FD-8FA8-C5CE5A699585}"/>
              </a:ext>
            </a:extLst>
          </p:cNvPr>
          <p:cNvSpPr>
            <a:spLocks noGrp="1"/>
          </p:cNvSpPr>
          <p:nvPr>
            <p:ph type="sldNum" sz="quarter" idx="12"/>
          </p:nvPr>
        </p:nvSpPr>
        <p:spPr/>
        <p:txBody>
          <a:bodyPr/>
          <a:lstStyle/>
          <a:p>
            <a:fld id="{326D295F-116A-43DA-BF4C-DB09BBDF3742}" type="slidenum">
              <a:rPr lang="en-US" smtClean="0"/>
              <a:t>‹#›</a:t>
            </a:fld>
            <a:endParaRPr lang="en-US"/>
          </a:p>
        </p:txBody>
      </p:sp>
    </p:spTree>
    <p:extLst>
      <p:ext uri="{BB962C8B-B14F-4D97-AF65-F5344CB8AC3E}">
        <p14:creationId xmlns:p14="http://schemas.microsoft.com/office/powerpoint/2010/main" val="1998126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3EF1E-6BAC-41D7-8BB1-5B5E86FBC3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91808D-9A9F-4D21-9B73-96593DAE02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C9CB7E-F96F-4626-B664-43AE541AA2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CD0AA8-32A5-417A-96B2-135F0962E4EA}"/>
              </a:ext>
            </a:extLst>
          </p:cNvPr>
          <p:cNvSpPr>
            <a:spLocks noGrp="1"/>
          </p:cNvSpPr>
          <p:nvPr>
            <p:ph type="dt" sz="half" idx="10"/>
          </p:nvPr>
        </p:nvSpPr>
        <p:spPr/>
        <p:txBody>
          <a:bodyPr/>
          <a:lstStyle/>
          <a:p>
            <a:fld id="{D54906D5-CAFC-4CE7-9813-A741FCB91639}" type="datetimeFigureOut">
              <a:rPr lang="en-US" smtClean="0"/>
              <a:t>8/24/2023</a:t>
            </a:fld>
            <a:endParaRPr lang="en-US"/>
          </a:p>
        </p:txBody>
      </p:sp>
      <p:sp>
        <p:nvSpPr>
          <p:cNvPr id="6" name="Footer Placeholder 5">
            <a:extLst>
              <a:ext uri="{FF2B5EF4-FFF2-40B4-BE49-F238E27FC236}">
                <a16:creationId xmlns:a16="http://schemas.microsoft.com/office/drawing/2014/main" id="{A0EE9B93-B54F-4ECF-9E55-589B84CE51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CA9C46-A7F7-4699-8DDB-726841C91FE5}"/>
              </a:ext>
            </a:extLst>
          </p:cNvPr>
          <p:cNvSpPr>
            <a:spLocks noGrp="1"/>
          </p:cNvSpPr>
          <p:nvPr>
            <p:ph type="sldNum" sz="quarter" idx="12"/>
          </p:nvPr>
        </p:nvSpPr>
        <p:spPr/>
        <p:txBody>
          <a:bodyPr/>
          <a:lstStyle/>
          <a:p>
            <a:fld id="{326D295F-116A-43DA-BF4C-DB09BBDF3742}" type="slidenum">
              <a:rPr lang="en-US" smtClean="0"/>
              <a:t>‹#›</a:t>
            </a:fld>
            <a:endParaRPr lang="en-US"/>
          </a:p>
        </p:txBody>
      </p:sp>
    </p:spTree>
    <p:extLst>
      <p:ext uri="{BB962C8B-B14F-4D97-AF65-F5344CB8AC3E}">
        <p14:creationId xmlns:p14="http://schemas.microsoft.com/office/powerpoint/2010/main" val="3398963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EDF75C-D4DA-48B8-88B7-876A7874A3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8761DF-9ECC-41D9-AD54-E5E9059C74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F3E6D2-9F2B-441C-94EA-C7A481D65F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4906D5-CAFC-4CE7-9813-A741FCB91639}" type="datetimeFigureOut">
              <a:rPr lang="en-US" smtClean="0"/>
              <a:t>8/24/2023</a:t>
            </a:fld>
            <a:endParaRPr lang="en-US"/>
          </a:p>
        </p:txBody>
      </p:sp>
      <p:sp>
        <p:nvSpPr>
          <p:cNvPr id="5" name="Footer Placeholder 4">
            <a:extLst>
              <a:ext uri="{FF2B5EF4-FFF2-40B4-BE49-F238E27FC236}">
                <a16:creationId xmlns:a16="http://schemas.microsoft.com/office/drawing/2014/main" id="{F4AFB400-89A7-4B1F-BE43-E0AD36B509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CBFCC1-7246-4C8E-A0CA-68CDE9E47F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6D295F-116A-43DA-BF4C-DB09BBDF3742}" type="slidenum">
              <a:rPr lang="en-US" smtClean="0"/>
              <a:t>‹#›</a:t>
            </a:fld>
            <a:endParaRPr lang="en-US"/>
          </a:p>
        </p:txBody>
      </p:sp>
    </p:spTree>
    <p:extLst>
      <p:ext uri="{BB962C8B-B14F-4D97-AF65-F5344CB8AC3E}">
        <p14:creationId xmlns:p14="http://schemas.microsoft.com/office/powerpoint/2010/main" val="3981786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4533AA-09DE-423D-AD5B-7EE2A46331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81B32D-CCF2-43D1-97CD-50ABF8A9E7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896277-A45F-4B76-A60C-758E4DC8A1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CB94C-DAD3-4DCF-846E-900004741688}" type="datetimeFigureOut">
              <a:rPr lang="en-US" smtClean="0"/>
              <a:t>8/24/2023</a:t>
            </a:fld>
            <a:endParaRPr lang="en-US"/>
          </a:p>
        </p:txBody>
      </p:sp>
      <p:sp>
        <p:nvSpPr>
          <p:cNvPr id="5" name="Footer Placeholder 4">
            <a:extLst>
              <a:ext uri="{FF2B5EF4-FFF2-40B4-BE49-F238E27FC236}">
                <a16:creationId xmlns:a16="http://schemas.microsoft.com/office/drawing/2014/main" id="{8799D74D-143B-4851-8D8A-17A7C01A4E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1C3E27-7674-438C-AE6C-7BA74D30E9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8530D7-51AC-4BCC-9432-4DE7A0C37C7E}" type="slidenum">
              <a:rPr lang="en-US" smtClean="0"/>
              <a:t>‹#›</a:t>
            </a:fld>
            <a:endParaRPr lang="en-US"/>
          </a:p>
        </p:txBody>
      </p:sp>
    </p:spTree>
    <p:extLst>
      <p:ext uri="{BB962C8B-B14F-4D97-AF65-F5344CB8AC3E}">
        <p14:creationId xmlns:p14="http://schemas.microsoft.com/office/powerpoint/2010/main" val="3840436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7B677A-DA49-E341-9F96-0A2D770E41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5472A2-1EA0-8A41-80D0-0890338166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111AA-EF82-0642-8F9C-83E2E6B742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8249FC-1BE3-C04E-B9A0-E30877B18DAC}" type="datetimeFigureOut">
              <a:rPr lang="en-US" smtClean="0"/>
              <a:t>8/24/2023</a:t>
            </a:fld>
            <a:endParaRPr lang="en-US" dirty="0"/>
          </a:p>
        </p:txBody>
      </p:sp>
      <p:sp>
        <p:nvSpPr>
          <p:cNvPr id="5" name="Footer Placeholder 4">
            <a:extLst>
              <a:ext uri="{FF2B5EF4-FFF2-40B4-BE49-F238E27FC236}">
                <a16:creationId xmlns:a16="http://schemas.microsoft.com/office/drawing/2014/main" id="{D8664458-8D6B-9545-804F-D3EDE505BC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0A06C50-8F4D-6A4F-8192-C68188B12C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3C38B2-50AE-BE4E-B908-84C70C1A830E}" type="slidenum">
              <a:rPr lang="en-US" smtClean="0"/>
              <a:t>‹#›</a:t>
            </a:fld>
            <a:endParaRPr lang="en-US" dirty="0"/>
          </a:p>
        </p:txBody>
      </p:sp>
    </p:spTree>
    <p:extLst>
      <p:ext uri="{BB962C8B-B14F-4D97-AF65-F5344CB8AC3E}">
        <p14:creationId xmlns:p14="http://schemas.microsoft.com/office/powerpoint/2010/main" val="7363197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https://www.youtube.com/embed/H3KSKS3TTbc?list=PLx1wHz1f-8J_xKVdU7DGa5RWIwWzRWNVt" TargetMode="External"/><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hyperlink" Target="https://di-mn.org/" TargetMode="External"/><Relationship Id="rId5" Type="http://schemas.openxmlformats.org/officeDocument/2006/relationships/hyperlink" Target="mailto:kirchner.dawn@mayo.edu" TargetMode="External"/><Relationship Id="rId4" Type="http://schemas.openxmlformats.org/officeDocument/2006/relationships/hyperlink" Target="https://www.workforcedevelopmentinc.org/connections/maxability/"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mailto:eileenmbruns@gmail.com" TargetMode="External"/><Relationship Id="rId3" Type="http://schemas.openxmlformats.org/officeDocument/2006/relationships/image" Target="../media/image14.png"/><Relationship Id="rId7" Type="http://schemas.openxmlformats.org/officeDocument/2006/relationships/hyperlink" Target="https://www.signingsavvy.com/" TargetMode="External"/><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hyperlink" Target="https://middle-english.com/" TargetMode="External"/><Relationship Id="rId5" Type="http://schemas.openxmlformats.org/officeDocument/2006/relationships/hyperlink" Target="https://allianceinterpretingservices.com/" TargetMode="External"/><Relationship Id="rId4" Type="http://schemas.openxmlformats.org/officeDocument/2006/relationships/hyperlink" Target="https://www.aslis.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 name="Rectangle 104">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4B2AE301-8298-47C2-81FA-781BA50D99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08" name="Group 107">
              <a:extLst>
                <a:ext uri="{FF2B5EF4-FFF2-40B4-BE49-F238E27FC236}">
                  <a16:creationId xmlns:a16="http://schemas.microsoft.com/office/drawing/2014/main" id="{68DBE596-692C-4777-8933-9D5BB8533B3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12" name="Freeform: Shape 111">
                <a:extLst>
                  <a:ext uri="{FF2B5EF4-FFF2-40B4-BE49-F238E27FC236}">
                    <a16:creationId xmlns:a16="http://schemas.microsoft.com/office/drawing/2014/main" id="{9C38783D-8606-4709-8C6F-69DE0EF816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3" name="Freeform: Shape 112">
                <a:extLst>
                  <a:ext uri="{FF2B5EF4-FFF2-40B4-BE49-F238E27FC236}">
                    <a16:creationId xmlns:a16="http://schemas.microsoft.com/office/drawing/2014/main" id="{665A2D8C-561A-4347-88E9-4D84CF7CA9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9" name="Group 108">
              <a:extLst>
                <a:ext uri="{FF2B5EF4-FFF2-40B4-BE49-F238E27FC236}">
                  <a16:creationId xmlns:a16="http://schemas.microsoft.com/office/drawing/2014/main" id="{77CB8EFE-31DC-44A2-A07E-FD84E8DA3E2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10" name="Freeform: Shape 109">
                <a:extLst>
                  <a:ext uri="{FF2B5EF4-FFF2-40B4-BE49-F238E27FC236}">
                    <a16:creationId xmlns:a16="http://schemas.microsoft.com/office/drawing/2014/main" id="{B6473FEC-46FF-4C7E-85BA-344E0365C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1" name="Freeform: Shape 110">
                <a:extLst>
                  <a:ext uri="{FF2B5EF4-FFF2-40B4-BE49-F238E27FC236}">
                    <a16:creationId xmlns:a16="http://schemas.microsoft.com/office/drawing/2014/main" id="{8C875950-A52D-453F-A602-3E58AD414E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4">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17" name="object 3">
            <a:extLst>
              <a:ext uri="{FF2B5EF4-FFF2-40B4-BE49-F238E27FC236}">
                <a16:creationId xmlns:a16="http://schemas.microsoft.com/office/drawing/2014/main" id="{1A2E7547-A318-4FC8-8183-DC885039D4EA}"/>
              </a:ext>
            </a:extLst>
          </p:cNvPr>
          <p:cNvSpPr txBox="1"/>
          <p:nvPr/>
        </p:nvSpPr>
        <p:spPr>
          <a:xfrm>
            <a:off x="7996491" y="1148671"/>
            <a:ext cx="3751561" cy="2411014"/>
          </a:xfrm>
          <a:prstGeom prst="rect">
            <a:avLst/>
          </a:prstGeom>
        </p:spPr>
        <p:txBody>
          <a:bodyPr vert="horz" lIns="91440" tIns="45720" rIns="91440" bIns="45720" rtlCol="0" anchor="b">
            <a:normAutofit/>
          </a:bodyPr>
          <a:lstStyle/>
          <a:p>
            <a:pPr marL="740815" marR="6773" lvl="0" indent="-724729" fontAlgn="auto">
              <a:lnSpc>
                <a:spcPct val="90000"/>
              </a:lnSpc>
              <a:spcBef>
                <a:spcPct val="0"/>
              </a:spcBef>
              <a:spcAft>
                <a:spcPts val="600"/>
              </a:spcAft>
              <a:buClrTx/>
              <a:buSzTx/>
              <a:tabLst/>
              <a:defRPr/>
            </a:pPr>
            <a:r>
              <a:rPr kumimoji="0" lang="en-US" sz="7200" b="1" i="1" u="none" strike="noStrike" kern="1200" cap="none" spc="-260" normalizeH="0" baseline="0" noProof="0" dirty="0">
                <a:ln>
                  <a:noFill/>
                </a:ln>
                <a:solidFill>
                  <a:schemeClr val="bg1"/>
                </a:solidFill>
                <a:effectLst/>
                <a:uLnTx/>
                <a:uFillTx/>
                <a:latin typeface="+mj-lt"/>
                <a:ea typeface="+mj-ea"/>
                <a:cs typeface="+mj-cs"/>
              </a:rPr>
              <a:t>“Happy”</a:t>
            </a:r>
            <a:endParaRPr kumimoji="0" lang="en-US" sz="7200" b="0" i="0" u="none" strike="noStrike" kern="1200" cap="none" spc="0" normalizeH="0" baseline="0" noProof="0" dirty="0">
              <a:ln>
                <a:noFill/>
              </a:ln>
              <a:solidFill>
                <a:schemeClr val="bg1"/>
              </a:solidFill>
              <a:effectLst/>
              <a:uLnTx/>
              <a:uFillTx/>
              <a:latin typeface="+mj-lt"/>
              <a:ea typeface="+mj-ea"/>
              <a:cs typeface="+mj-cs"/>
            </a:endParaRPr>
          </a:p>
        </p:txBody>
      </p:sp>
      <p:pic>
        <p:nvPicPr>
          <p:cNvPr id="5" name="Online Media 4" title="Pharrell's &quot;Happy&quot; in ASL by Deaf Film Camp at CM7">
            <a:hlinkClick r:id="" action="ppaction://media"/>
            <a:extLst>
              <a:ext uri="{FF2B5EF4-FFF2-40B4-BE49-F238E27FC236}">
                <a16:creationId xmlns:a16="http://schemas.microsoft.com/office/drawing/2014/main" id="{67A515A9-4A14-CD81-28CC-33A433B260B8}"/>
              </a:ext>
            </a:extLst>
          </p:cNvPr>
          <p:cNvPicPr>
            <a:picLocks noRot="1" noChangeAspect="1"/>
          </p:cNvPicPr>
          <p:nvPr>
            <a:videoFile r:link="rId1"/>
          </p:nvPr>
        </p:nvPicPr>
        <p:blipFill>
          <a:blip r:embed="rId5"/>
          <a:stretch>
            <a:fillRect/>
          </a:stretch>
        </p:blipFill>
        <p:spPr>
          <a:xfrm>
            <a:off x="928665" y="1148671"/>
            <a:ext cx="6623878" cy="3742491"/>
          </a:xfrm>
          <a:prstGeom prst="rect">
            <a:avLst/>
          </a:prstGeom>
        </p:spPr>
      </p:pic>
    </p:spTree>
    <p:extLst>
      <p:ext uri="{BB962C8B-B14F-4D97-AF65-F5344CB8AC3E}">
        <p14:creationId xmlns:p14="http://schemas.microsoft.com/office/powerpoint/2010/main" val="106370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68FBACF-FF78-4334-93CB-53C9912EB0FA}"/>
              </a:ext>
            </a:extLst>
          </p:cNvPr>
          <p:cNvSpPr>
            <a:spLocks noGrp="1"/>
          </p:cNvSpPr>
          <p:nvPr>
            <p:ph type="subTitle" idx="1"/>
          </p:nvPr>
        </p:nvSpPr>
        <p:spPr>
          <a:xfrm>
            <a:off x="4258650" y="4251368"/>
            <a:ext cx="5609219" cy="576738"/>
          </a:xfrm>
        </p:spPr>
        <p:txBody>
          <a:bodyPr vert="horz" lIns="91440" tIns="45720" rIns="91440" bIns="45720" rtlCol="0" anchor="b">
            <a:noAutofit/>
          </a:bodyPr>
          <a:lstStyle/>
          <a:p>
            <a:pPr algn="l"/>
            <a:r>
              <a:rPr lang="en-US" sz="6000" dirty="0">
                <a:latin typeface="Arial" panose="020B0604020202020204" pitchFamily="34" charset="0"/>
                <a:cs typeface="Arial" panose="020B0604020202020204" pitchFamily="34" charset="0"/>
              </a:rPr>
              <a:t>WELCOME!</a:t>
            </a:r>
          </a:p>
        </p:txBody>
      </p:sp>
      <p:sp>
        <p:nvSpPr>
          <p:cNvPr id="92" name="Freeform: Shape 91">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EBA87361-6D30-46E4-834B-719CF5905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D89DB1C0-FEEC-4CB6-88B2-F9C5562E0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Oval 99">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Oval 101">
            <a:extLst>
              <a:ext uri="{FF2B5EF4-FFF2-40B4-BE49-F238E27FC236}">
                <a16:creationId xmlns:a16="http://schemas.microsoft.com/office/drawing/2014/main" id="{08163D1C-ED91-4D5F-A33B-CF1256B27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picture containing text, clipart&#10;&#10;Description automatically generated">
            <a:extLst>
              <a:ext uri="{FF2B5EF4-FFF2-40B4-BE49-F238E27FC236}">
                <a16:creationId xmlns:a16="http://schemas.microsoft.com/office/drawing/2014/main" id="{6D95C0BB-FBA8-4228-8BC8-D71A15D9CF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0324" y="1902747"/>
            <a:ext cx="2139790" cy="764974"/>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C78D4F07-8D11-4136-8BB5-80D580318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924" y="3760953"/>
            <a:ext cx="2594886" cy="2745686"/>
          </a:xfrm>
          <a:prstGeom prst="rect">
            <a:avLst/>
          </a:prstGeom>
        </p:spPr>
      </p:pic>
      <p:sp>
        <p:nvSpPr>
          <p:cNvPr id="104" name="Freeform: Shape 103">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83D471F3-782A-4BA1-9CAB-FF5CDF0A7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text, clipart&#10;&#10;Description automatically generated">
            <a:extLst>
              <a:ext uri="{FF2B5EF4-FFF2-40B4-BE49-F238E27FC236}">
                <a16:creationId xmlns:a16="http://schemas.microsoft.com/office/drawing/2014/main" id="{5F34A019-B638-4A84-AA0D-E9F0C707F7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6464" y="567658"/>
            <a:ext cx="2617898" cy="1455404"/>
          </a:xfrm>
          <a:prstGeom prst="rect">
            <a:avLst/>
          </a:prstGeom>
        </p:spPr>
      </p:pic>
      <p:sp>
        <p:nvSpPr>
          <p:cNvPr id="7" name="Title 3">
            <a:extLst>
              <a:ext uri="{FF2B5EF4-FFF2-40B4-BE49-F238E27FC236}">
                <a16:creationId xmlns:a16="http://schemas.microsoft.com/office/drawing/2014/main" id="{C4A284EE-7DD8-4391-84DB-D1A0A1818001}"/>
              </a:ext>
            </a:extLst>
          </p:cNvPr>
          <p:cNvSpPr txBox="1">
            <a:spLocks/>
          </p:cNvSpPr>
          <p:nvPr/>
        </p:nvSpPr>
        <p:spPr>
          <a:xfrm>
            <a:off x="881608" y="4286012"/>
            <a:ext cx="11179468" cy="17421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3600" i="1" dirty="0">
                <a:solidFill>
                  <a:srgbClr val="00B0F0"/>
                </a:solidFill>
                <a:latin typeface="Arial" panose="020B0604020202020204" pitchFamily="34" charset="0"/>
                <a:cs typeface="Arial" panose="020B0604020202020204" pitchFamily="34" charset="0"/>
              </a:rPr>
              <a:t>A special THANK YOU </a:t>
            </a:r>
          </a:p>
          <a:p>
            <a:pPr>
              <a:spcAft>
                <a:spcPts val="600"/>
              </a:spcAft>
            </a:pPr>
            <a:r>
              <a:rPr lang="en-US" sz="3600" i="1" dirty="0">
                <a:solidFill>
                  <a:srgbClr val="00B0F0"/>
                </a:solidFill>
                <a:latin typeface="Arial" panose="020B0604020202020204" pitchFamily="34" charset="0"/>
                <a:cs typeface="Arial" panose="020B0604020202020204" pitchFamily="34" charset="0"/>
              </a:rPr>
              <a:t>to our partners</a:t>
            </a:r>
          </a:p>
        </p:txBody>
      </p:sp>
      <p:pic>
        <p:nvPicPr>
          <p:cNvPr id="10" name="Picture 9" descr="A picture containing icon&#10;&#10;Description automatically generated">
            <a:extLst>
              <a:ext uri="{FF2B5EF4-FFF2-40B4-BE49-F238E27FC236}">
                <a16:creationId xmlns:a16="http://schemas.microsoft.com/office/drawing/2014/main" id="{BB091A2C-A169-0D85-8C03-7F7A7D0162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6587" y="303235"/>
            <a:ext cx="3676924" cy="753770"/>
          </a:xfrm>
          <a:prstGeom prst="rect">
            <a:avLst/>
          </a:prstGeom>
        </p:spPr>
      </p:pic>
      <p:pic>
        <p:nvPicPr>
          <p:cNvPr id="12" name="Picture 11">
            <a:extLst>
              <a:ext uri="{FF2B5EF4-FFF2-40B4-BE49-F238E27FC236}">
                <a16:creationId xmlns:a16="http://schemas.microsoft.com/office/drawing/2014/main" id="{11DA99F0-B9A2-DAF6-8A41-065A57C4D2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54874" y="4100349"/>
            <a:ext cx="4492761" cy="4379985"/>
          </a:xfrm>
          <a:prstGeom prst="rect">
            <a:avLst/>
          </a:prstGeom>
        </p:spPr>
      </p:pic>
      <p:pic>
        <p:nvPicPr>
          <p:cNvPr id="14" name="Picture 13" descr="Logo&#10;&#10;Description automatically generated">
            <a:extLst>
              <a:ext uri="{FF2B5EF4-FFF2-40B4-BE49-F238E27FC236}">
                <a16:creationId xmlns:a16="http://schemas.microsoft.com/office/drawing/2014/main" id="{8D97D9E8-55F2-846A-8A85-7AB683BB84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72502" y="4817785"/>
            <a:ext cx="2919498" cy="1872731"/>
          </a:xfrm>
          <a:prstGeom prst="rect">
            <a:avLst/>
          </a:prstGeom>
        </p:spPr>
      </p:pic>
    </p:spTree>
    <p:extLst>
      <p:ext uri="{BB962C8B-B14F-4D97-AF65-F5344CB8AC3E}">
        <p14:creationId xmlns:p14="http://schemas.microsoft.com/office/powerpoint/2010/main" val="349991167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03" name="Rectangle 3080">
            <a:extLst>
              <a:ext uri="{FF2B5EF4-FFF2-40B4-BE49-F238E27FC236}">
                <a16:creationId xmlns:a16="http://schemas.microsoft.com/office/drawing/2014/main" id="{31293F9B-599E-4871-A414-757225FA3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04" name="Rectangle 3082">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17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565739"/>
            <a:ext cx="10515600" cy="1124949"/>
          </a:xfrm>
        </p:spPr>
        <p:txBody>
          <a:bodyPr>
            <a:normAutofit/>
          </a:bodyPr>
          <a:lstStyle/>
          <a:p>
            <a:r>
              <a:rPr lang="en-US" b="1">
                <a:solidFill>
                  <a:schemeClr val="bg1"/>
                </a:solidFill>
                <a:latin typeface="Arial" panose="020B0604020202020204" pitchFamily="34" charset="0"/>
                <a:cs typeface="Arial" panose="020B0604020202020204" pitchFamily="34" charset="0"/>
              </a:rPr>
              <a:t>Ground Rules</a:t>
            </a:r>
          </a:p>
        </p:txBody>
      </p:sp>
      <p:grpSp>
        <p:nvGrpSpPr>
          <p:cNvPr id="3105" name="Graphic 190">
            <a:extLst>
              <a:ext uri="{FF2B5EF4-FFF2-40B4-BE49-F238E27FC236}">
                <a16:creationId xmlns:a16="http://schemas.microsoft.com/office/drawing/2014/main" id="{53883AA7-7F86-41F8-A1D8-06E9886E76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36528"/>
            <a:ext cx="1291642" cy="429215"/>
            <a:chOff x="2504802" y="1755501"/>
            <a:chExt cx="1598829" cy="531293"/>
          </a:xfrm>
          <a:solidFill>
            <a:schemeClr val="bg1"/>
          </a:solidFill>
        </p:grpSpPr>
        <p:sp>
          <p:nvSpPr>
            <p:cNvPr id="3086" name="Freeform: Shape 3085">
              <a:extLst>
                <a:ext uri="{FF2B5EF4-FFF2-40B4-BE49-F238E27FC236}">
                  <a16:creationId xmlns:a16="http://schemas.microsoft.com/office/drawing/2014/main" id="{FC80ACB6-0FE0-4F10-998D-2E8D463750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3106" name="Freeform: Shape 3086">
              <a:extLst>
                <a:ext uri="{FF2B5EF4-FFF2-40B4-BE49-F238E27FC236}">
                  <a16:creationId xmlns:a16="http://schemas.microsoft.com/office/drawing/2014/main" id="{1C2903D5-FF18-4A00-8E9F-9335FCF1E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3089" name="Group 3088">
            <a:extLst>
              <a:ext uri="{FF2B5EF4-FFF2-40B4-BE49-F238E27FC236}">
                <a16:creationId xmlns:a16="http://schemas.microsoft.com/office/drawing/2014/main" id="{71A8B53C-ED2D-4081-AC0C-F87A9D4B3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10480" y="681042"/>
            <a:ext cx="1562428" cy="1493465"/>
            <a:chOff x="3121343" y="4864099"/>
            <a:chExt cx="2085971" cy="1993901"/>
          </a:xfrm>
          <a:solidFill>
            <a:schemeClr val="bg1"/>
          </a:solidFill>
        </p:grpSpPr>
        <p:sp>
          <p:nvSpPr>
            <p:cNvPr id="3090" name="Freeform: Shape 3089">
              <a:extLst>
                <a:ext uri="{FF2B5EF4-FFF2-40B4-BE49-F238E27FC236}">
                  <a16:creationId xmlns:a16="http://schemas.microsoft.com/office/drawing/2014/main" id="{E2C7D52B-9C2A-4BDB-89DC-A89BDB9F8C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091" name="Freeform: Shape 3090">
              <a:extLst>
                <a:ext uri="{FF2B5EF4-FFF2-40B4-BE49-F238E27FC236}">
                  <a16:creationId xmlns:a16="http://schemas.microsoft.com/office/drawing/2014/main" id="{C4B951A6-4FAF-4CBA-B55F-3AAD55758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092" name="Freeform: Shape 3091">
              <a:extLst>
                <a:ext uri="{FF2B5EF4-FFF2-40B4-BE49-F238E27FC236}">
                  <a16:creationId xmlns:a16="http://schemas.microsoft.com/office/drawing/2014/main" id="{FC4DABFE-3395-46F4-95C0-CA58332AAF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093" name="Freeform: Shape 3092">
              <a:extLst>
                <a:ext uri="{FF2B5EF4-FFF2-40B4-BE49-F238E27FC236}">
                  <a16:creationId xmlns:a16="http://schemas.microsoft.com/office/drawing/2014/main" id="{782225D9-CC2C-4D45-B90F-5EC7DD2652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094" name="Freeform: Shape 3093">
              <a:extLst>
                <a:ext uri="{FF2B5EF4-FFF2-40B4-BE49-F238E27FC236}">
                  <a16:creationId xmlns:a16="http://schemas.microsoft.com/office/drawing/2014/main" id="{DDC31B28-21ED-494B-BA30-31CD8F9CD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3095" name="Freeform: Shape 3094">
              <a:extLst>
                <a:ext uri="{FF2B5EF4-FFF2-40B4-BE49-F238E27FC236}">
                  <a16:creationId xmlns:a16="http://schemas.microsoft.com/office/drawing/2014/main" id="{9BD8A01F-C2B9-47B6-977F-15E31A8C1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096" name="Freeform: Shape 3095">
              <a:extLst>
                <a:ext uri="{FF2B5EF4-FFF2-40B4-BE49-F238E27FC236}">
                  <a16:creationId xmlns:a16="http://schemas.microsoft.com/office/drawing/2014/main" id="{5D562CCF-082E-4E33-BC25-3C2F3CB261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097" name="Freeform: Shape 3096">
              <a:extLst>
                <a:ext uri="{FF2B5EF4-FFF2-40B4-BE49-F238E27FC236}">
                  <a16:creationId xmlns:a16="http://schemas.microsoft.com/office/drawing/2014/main" id="{A91A36DF-6DC9-4C5F-A16E-BC6DC8429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098" name="Freeform: Shape 3097">
              <a:extLst>
                <a:ext uri="{FF2B5EF4-FFF2-40B4-BE49-F238E27FC236}">
                  <a16:creationId xmlns:a16="http://schemas.microsoft.com/office/drawing/2014/main" id="{0DEF31D0-A584-489A-B972-966367742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099" name="Freeform: Shape 3098">
              <a:extLst>
                <a:ext uri="{FF2B5EF4-FFF2-40B4-BE49-F238E27FC236}">
                  <a16:creationId xmlns:a16="http://schemas.microsoft.com/office/drawing/2014/main" id="{2706B7B1-0776-4349-9782-39E4AD4ED0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100" name="Freeform: Shape 3099">
              <a:extLst>
                <a:ext uri="{FF2B5EF4-FFF2-40B4-BE49-F238E27FC236}">
                  <a16:creationId xmlns:a16="http://schemas.microsoft.com/office/drawing/2014/main" id="{7ECC02B0-321C-499C-AB67-2DE74D4DED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101" name="Freeform: Shape 3100">
              <a:extLst>
                <a:ext uri="{FF2B5EF4-FFF2-40B4-BE49-F238E27FC236}">
                  <a16:creationId xmlns:a16="http://schemas.microsoft.com/office/drawing/2014/main" id="{F5B3F392-AC23-49B8-A36A-D93B0BD76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102" name="Freeform: Shape 3101">
              <a:extLst>
                <a:ext uri="{FF2B5EF4-FFF2-40B4-BE49-F238E27FC236}">
                  <a16:creationId xmlns:a16="http://schemas.microsoft.com/office/drawing/2014/main" id="{1A72EA58-66EE-4BA2-923C-2B66CFC42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sp>
        <p:nvSpPr>
          <p:cNvPr id="5" name="Text Box 2"/>
          <p:cNvSpPr txBox="1">
            <a:spLocks noChangeArrowheads="1"/>
          </p:cNvSpPr>
          <p:nvPr/>
        </p:nvSpPr>
        <p:spPr bwMode="auto">
          <a:xfrm>
            <a:off x="567950" y="2968082"/>
            <a:ext cx="3308063" cy="2880764"/>
          </a:xfrm>
          <a:prstGeom prst="rect">
            <a:avLst/>
          </a:prstGeom>
          <a:solidFill>
            <a:srgbClr val="FFFFFF">
              <a:alpha val="0"/>
            </a:srgbClr>
          </a:solidFill>
          <a:ln w="22225">
            <a:solidFill>
              <a:srgbClr val="000000"/>
            </a:solidFill>
            <a:miter lim="800000"/>
            <a:headEnd/>
            <a:tailEnd/>
          </a:ln>
        </p:spPr>
        <p:txBody>
          <a:bodyPr/>
          <a:lstStyle>
            <a:lvl1pPr eaLnBrk="0" hangingPunct="0">
              <a:lnSpc>
                <a:spcPct val="90000"/>
              </a:lnSpc>
              <a:spcBef>
                <a:spcPts val="1500"/>
              </a:spcBef>
              <a:buClr>
                <a:srgbClr val="F26514"/>
              </a:buClr>
              <a:buFont typeface="Arial" pitchFamily="34" charset="0"/>
              <a:buChar char="•"/>
              <a:defRPr sz="2800">
                <a:solidFill>
                  <a:schemeClr val="tx1"/>
                </a:solidFill>
                <a:latin typeface="Arial" pitchFamily="34" charset="0"/>
              </a:defRPr>
            </a:lvl1pPr>
            <a:lvl2pPr marL="742950" indent="-285750" eaLnBrk="0" hangingPunct="0">
              <a:lnSpc>
                <a:spcPct val="90000"/>
              </a:lnSpc>
              <a:spcBef>
                <a:spcPts val="600"/>
              </a:spcBef>
              <a:buClr>
                <a:srgbClr val="006699"/>
              </a:buClr>
              <a:buFont typeface="Arial" pitchFamily="34" charset="0"/>
              <a:buChar char="•"/>
              <a:defRPr sz="2800">
                <a:solidFill>
                  <a:schemeClr val="tx1"/>
                </a:solidFill>
                <a:latin typeface="Arial" pitchFamily="34" charset="0"/>
              </a:defRPr>
            </a:lvl2pPr>
            <a:lvl3pPr marL="1143000" indent="-228600" eaLnBrk="0" hangingPunct="0">
              <a:lnSpc>
                <a:spcPct val="90000"/>
              </a:lnSpc>
              <a:spcBef>
                <a:spcPts val="600"/>
              </a:spcBef>
              <a:buClr>
                <a:srgbClr val="006699"/>
              </a:buClr>
              <a:buFont typeface="Arial" pitchFamily="34" charset="0"/>
              <a:buChar char="•"/>
              <a:defRPr sz="2800">
                <a:solidFill>
                  <a:schemeClr val="tx1"/>
                </a:solidFill>
                <a:latin typeface="Arial" pitchFamily="34" charset="0"/>
              </a:defRPr>
            </a:lvl3pPr>
            <a:lvl4pPr marL="1600200" indent="-228600" eaLnBrk="0" hangingPunct="0">
              <a:lnSpc>
                <a:spcPct val="90000"/>
              </a:lnSpc>
              <a:spcBef>
                <a:spcPts val="600"/>
              </a:spcBef>
              <a:buClr>
                <a:srgbClr val="006699"/>
              </a:buClr>
              <a:buFont typeface="Arial" pitchFamily="34" charset="0"/>
              <a:buChar char="•"/>
              <a:defRPr sz="2800">
                <a:solidFill>
                  <a:schemeClr val="tx1"/>
                </a:solidFill>
                <a:latin typeface="Arial" pitchFamily="34" charset="0"/>
              </a:defRPr>
            </a:lvl4pPr>
            <a:lvl5pPr marL="2057400" indent="-228600" eaLnBrk="0" hangingPunct="0">
              <a:lnSpc>
                <a:spcPct val="90000"/>
              </a:lnSpc>
              <a:spcBef>
                <a:spcPts val="600"/>
              </a:spcBef>
              <a:buClr>
                <a:srgbClr val="006699"/>
              </a:buClr>
              <a:buFont typeface="Arial" pitchFamily="34" charset="0"/>
              <a:buChar char="•"/>
              <a:defRPr sz="2800">
                <a:solidFill>
                  <a:schemeClr val="tx1"/>
                </a:solidFill>
                <a:latin typeface="Arial" pitchFamily="34" charset="0"/>
              </a:defRPr>
            </a:lvl5pPr>
            <a:lvl6pPr marL="2514600" indent="-228600" eaLnBrk="0" fontAlgn="base" hangingPunct="0">
              <a:lnSpc>
                <a:spcPct val="90000"/>
              </a:lnSpc>
              <a:spcBef>
                <a:spcPts val="600"/>
              </a:spcBef>
              <a:spcAft>
                <a:spcPct val="0"/>
              </a:spcAft>
              <a:buClr>
                <a:srgbClr val="006699"/>
              </a:buClr>
              <a:buFont typeface="Arial" pitchFamily="34" charset="0"/>
              <a:buChar char="•"/>
              <a:defRPr sz="2800">
                <a:solidFill>
                  <a:schemeClr val="tx1"/>
                </a:solidFill>
                <a:latin typeface="Arial" pitchFamily="34" charset="0"/>
              </a:defRPr>
            </a:lvl6pPr>
            <a:lvl7pPr marL="2971800" indent="-228600" eaLnBrk="0" fontAlgn="base" hangingPunct="0">
              <a:lnSpc>
                <a:spcPct val="90000"/>
              </a:lnSpc>
              <a:spcBef>
                <a:spcPts val="600"/>
              </a:spcBef>
              <a:spcAft>
                <a:spcPct val="0"/>
              </a:spcAft>
              <a:buClr>
                <a:srgbClr val="006699"/>
              </a:buClr>
              <a:buFont typeface="Arial" pitchFamily="34" charset="0"/>
              <a:buChar char="•"/>
              <a:defRPr sz="2800">
                <a:solidFill>
                  <a:schemeClr val="tx1"/>
                </a:solidFill>
                <a:latin typeface="Arial" pitchFamily="34" charset="0"/>
              </a:defRPr>
            </a:lvl7pPr>
            <a:lvl8pPr marL="3429000" indent="-228600" eaLnBrk="0" fontAlgn="base" hangingPunct="0">
              <a:lnSpc>
                <a:spcPct val="90000"/>
              </a:lnSpc>
              <a:spcBef>
                <a:spcPts val="600"/>
              </a:spcBef>
              <a:spcAft>
                <a:spcPct val="0"/>
              </a:spcAft>
              <a:buClr>
                <a:srgbClr val="006699"/>
              </a:buClr>
              <a:buFont typeface="Arial" pitchFamily="34" charset="0"/>
              <a:buChar char="•"/>
              <a:defRPr sz="2800">
                <a:solidFill>
                  <a:schemeClr val="tx1"/>
                </a:solidFill>
                <a:latin typeface="Arial" pitchFamily="34" charset="0"/>
              </a:defRPr>
            </a:lvl8pPr>
            <a:lvl9pPr marL="3886200" indent="-228600" eaLnBrk="0" fontAlgn="base" hangingPunct="0">
              <a:lnSpc>
                <a:spcPct val="90000"/>
              </a:lnSpc>
              <a:spcBef>
                <a:spcPts val="600"/>
              </a:spcBef>
              <a:spcAft>
                <a:spcPct val="0"/>
              </a:spcAft>
              <a:buClr>
                <a:srgbClr val="006699"/>
              </a:buClr>
              <a:buFont typeface="Arial" pitchFamily="34" charset="0"/>
              <a:buChar char="•"/>
              <a:defRPr sz="2800">
                <a:solidFill>
                  <a:schemeClr val="tx1"/>
                </a:solidFill>
                <a:latin typeface="Arial" pitchFamily="34" charset="0"/>
              </a:defRPr>
            </a:lvl9pPr>
          </a:lstStyle>
          <a:p>
            <a:pPr algn="ctr" defTabSz="896112" eaLnBrk="1" hangingPunct="1">
              <a:lnSpc>
                <a:spcPct val="115000"/>
              </a:lnSpc>
              <a:spcBef>
                <a:spcPct val="0"/>
              </a:spcBef>
              <a:spcAft>
                <a:spcPts val="980"/>
              </a:spcAft>
              <a:buClrTx/>
              <a:buNone/>
              <a:defRPr/>
            </a:pPr>
            <a:r>
              <a:rPr lang="en-US" altLang="en-US" sz="2940" b="1" kern="1200">
                <a:solidFill>
                  <a:prstClr val="black"/>
                </a:solidFill>
                <a:latin typeface="HelveticaNeueLT Std"/>
                <a:ea typeface="+mn-ea"/>
                <a:cs typeface="Times New Roman" pitchFamily="18" charset="0"/>
              </a:rPr>
              <a:t> </a:t>
            </a:r>
          </a:p>
          <a:p>
            <a:pPr algn="ctr" defTabSz="896112" eaLnBrk="1" hangingPunct="1">
              <a:lnSpc>
                <a:spcPct val="115000"/>
              </a:lnSpc>
              <a:spcBef>
                <a:spcPct val="0"/>
              </a:spcBef>
              <a:spcAft>
                <a:spcPts val="980"/>
              </a:spcAft>
              <a:buClrTx/>
              <a:buNone/>
              <a:defRPr/>
            </a:pPr>
            <a:endParaRPr lang="en-US" altLang="en-US" sz="3528" b="1" kern="1200">
              <a:solidFill>
                <a:prstClr val="black"/>
              </a:solidFill>
              <a:latin typeface="HelveticaNeueLT Std"/>
              <a:ea typeface="+mn-ea"/>
              <a:cs typeface="Times New Roman" pitchFamily="18" charset="0"/>
            </a:endParaRPr>
          </a:p>
          <a:p>
            <a:pPr algn="ctr" defTabSz="896112" eaLnBrk="1" hangingPunct="1">
              <a:lnSpc>
                <a:spcPct val="115000"/>
              </a:lnSpc>
              <a:spcBef>
                <a:spcPct val="0"/>
              </a:spcBef>
              <a:spcAft>
                <a:spcPts val="980"/>
              </a:spcAft>
              <a:buClrTx/>
              <a:buNone/>
              <a:defRPr/>
            </a:pPr>
            <a:r>
              <a:rPr lang="en-US" altLang="en-US" sz="3528" b="1" kern="1200">
                <a:solidFill>
                  <a:prstClr val="black"/>
                </a:solidFill>
                <a:latin typeface="HelveticaNeueLT Std"/>
                <a:ea typeface="+mn-ea"/>
                <a:cs typeface="Times New Roman" pitchFamily="18" charset="0"/>
              </a:rPr>
              <a:t>Focus On </a:t>
            </a:r>
            <a:br>
              <a:rPr lang="en-US" altLang="en-US" sz="3528" b="1" kern="1200">
                <a:solidFill>
                  <a:prstClr val="black"/>
                </a:solidFill>
                <a:latin typeface="HelveticaNeueLT Std"/>
                <a:ea typeface="+mn-ea"/>
                <a:cs typeface="Times New Roman" pitchFamily="18" charset="0"/>
              </a:rPr>
            </a:br>
            <a:r>
              <a:rPr lang="en-US" altLang="en-US" sz="3528" b="1" kern="1200">
                <a:solidFill>
                  <a:prstClr val="black"/>
                </a:solidFill>
                <a:latin typeface="HelveticaNeueLT Std"/>
                <a:ea typeface="+mn-ea"/>
                <a:cs typeface="Times New Roman" pitchFamily="18" charset="0"/>
              </a:rPr>
              <a:t>Learning</a:t>
            </a:r>
            <a:endParaRPr kumimoji="0" lang="en-US" altLang="en-US" sz="1100" b="0" i="0" u="none" strike="noStrike" kern="1200" cap="none" spc="0" normalizeH="0" baseline="0" noProof="0">
              <a:ln>
                <a:noFill/>
              </a:ln>
              <a:solidFill>
                <a:prstClr val="black"/>
              </a:solidFill>
              <a:effectLst/>
              <a:uLnTx/>
              <a:uFillTx/>
              <a:latin typeface="Calibri" pitchFamily="34" charset="0"/>
              <a:ea typeface="Calibri" pitchFamily="34" charset="0"/>
              <a:cs typeface="Times New Roman" pitchFamily="18" charset="0"/>
            </a:endParaRPr>
          </a:p>
        </p:txBody>
      </p:sp>
      <p:sp>
        <p:nvSpPr>
          <p:cNvPr id="6" name="Text Box 2"/>
          <p:cNvSpPr txBox="1">
            <a:spLocks noChangeArrowheads="1"/>
          </p:cNvSpPr>
          <p:nvPr/>
        </p:nvSpPr>
        <p:spPr bwMode="auto">
          <a:xfrm>
            <a:off x="4470552" y="2968082"/>
            <a:ext cx="3310145" cy="2880764"/>
          </a:xfrm>
          <a:prstGeom prst="rect">
            <a:avLst/>
          </a:prstGeom>
          <a:solidFill>
            <a:srgbClr val="FFFFFF">
              <a:alpha val="0"/>
            </a:srgbClr>
          </a:solidFill>
          <a:ln w="22225">
            <a:solidFill>
              <a:srgbClr val="000000"/>
            </a:solidFill>
            <a:miter lim="800000"/>
            <a:headEnd/>
            <a:tailEnd/>
          </a:ln>
        </p:spPr>
        <p:txBody>
          <a:bodyPr/>
          <a:lstStyle>
            <a:lvl1pPr eaLnBrk="0" hangingPunct="0">
              <a:lnSpc>
                <a:spcPct val="90000"/>
              </a:lnSpc>
              <a:spcBef>
                <a:spcPts val="1500"/>
              </a:spcBef>
              <a:buClr>
                <a:srgbClr val="F26514"/>
              </a:buClr>
              <a:buFont typeface="Arial" pitchFamily="34" charset="0"/>
              <a:buChar char="•"/>
              <a:defRPr sz="2800">
                <a:solidFill>
                  <a:schemeClr val="tx1"/>
                </a:solidFill>
                <a:latin typeface="Arial" pitchFamily="34" charset="0"/>
              </a:defRPr>
            </a:lvl1pPr>
            <a:lvl2pPr marL="742950" indent="-285750" eaLnBrk="0" hangingPunct="0">
              <a:lnSpc>
                <a:spcPct val="90000"/>
              </a:lnSpc>
              <a:spcBef>
                <a:spcPts val="600"/>
              </a:spcBef>
              <a:buClr>
                <a:srgbClr val="006699"/>
              </a:buClr>
              <a:buFont typeface="Arial" pitchFamily="34" charset="0"/>
              <a:buChar char="•"/>
              <a:defRPr sz="2800">
                <a:solidFill>
                  <a:schemeClr val="tx1"/>
                </a:solidFill>
                <a:latin typeface="Arial" pitchFamily="34" charset="0"/>
              </a:defRPr>
            </a:lvl2pPr>
            <a:lvl3pPr marL="1143000" indent="-228600" eaLnBrk="0" hangingPunct="0">
              <a:lnSpc>
                <a:spcPct val="90000"/>
              </a:lnSpc>
              <a:spcBef>
                <a:spcPts val="600"/>
              </a:spcBef>
              <a:buClr>
                <a:srgbClr val="006699"/>
              </a:buClr>
              <a:buFont typeface="Arial" pitchFamily="34" charset="0"/>
              <a:buChar char="•"/>
              <a:defRPr sz="2800">
                <a:solidFill>
                  <a:schemeClr val="tx1"/>
                </a:solidFill>
                <a:latin typeface="Arial" pitchFamily="34" charset="0"/>
              </a:defRPr>
            </a:lvl3pPr>
            <a:lvl4pPr marL="1600200" indent="-228600" eaLnBrk="0" hangingPunct="0">
              <a:lnSpc>
                <a:spcPct val="90000"/>
              </a:lnSpc>
              <a:spcBef>
                <a:spcPts val="600"/>
              </a:spcBef>
              <a:buClr>
                <a:srgbClr val="006699"/>
              </a:buClr>
              <a:buFont typeface="Arial" pitchFamily="34" charset="0"/>
              <a:buChar char="•"/>
              <a:defRPr sz="2800">
                <a:solidFill>
                  <a:schemeClr val="tx1"/>
                </a:solidFill>
                <a:latin typeface="Arial" pitchFamily="34" charset="0"/>
              </a:defRPr>
            </a:lvl4pPr>
            <a:lvl5pPr marL="2057400" indent="-228600" eaLnBrk="0" hangingPunct="0">
              <a:lnSpc>
                <a:spcPct val="90000"/>
              </a:lnSpc>
              <a:spcBef>
                <a:spcPts val="600"/>
              </a:spcBef>
              <a:buClr>
                <a:srgbClr val="006699"/>
              </a:buClr>
              <a:buFont typeface="Arial" pitchFamily="34" charset="0"/>
              <a:buChar char="•"/>
              <a:defRPr sz="2800">
                <a:solidFill>
                  <a:schemeClr val="tx1"/>
                </a:solidFill>
                <a:latin typeface="Arial" pitchFamily="34" charset="0"/>
              </a:defRPr>
            </a:lvl5pPr>
            <a:lvl6pPr marL="2514600" indent="-228600" eaLnBrk="0" fontAlgn="base" hangingPunct="0">
              <a:lnSpc>
                <a:spcPct val="90000"/>
              </a:lnSpc>
              <a:spcBef>
                <a:spcPts val="600"/>
              </a:spcBef>
              <a:spcAft>
                <a:spcPct val="0"/>
              </a:spcAft>
              <a:buClr>
                <a:srgbClr val="006699"/>
              </a:buClr>
              <a:buFont typeface="Arial" pitchFamily="34" charset="0"/>
              <a:buChar char="•"/>
              <a:defRPr sz="2800">
                <a:solidFill>
                  <a:schemeClr val="tx1"/>
                </a:solidFill>
                <a:latin typeface="Arial" pitchFamily="34" charset="0"/>
              </a:defRPr>
            </a:lvl6pPr>
            <a:lvl7pPr marL="2971800" indent="-228600" eaLnBrk="0" fontAlgn="base" hangingPunct="0">
              <a:lnSpc>
                <a:spcPct val="90000"/>
              </a:lnSpc>
              <a:spcBef>
                <a:spcPts val="600"/>
              </a:spcBef>
              <a:spcAft>
                <a:spcPct val="0"/>
              </a:spcAft>
              <a:buClr>
                <a:srgbClr val="006699"/>
              </a:buClr>
              <a:buFont typeface="Arial" pitchFamily="34" charset="0"/>
              <a:buChar char="•"/>
              <a:defRPr sz="2800">
                <a:solidFill>
                  <a:schemeClr val="tx1"/>
                </a:solidFill>
                <a:latin typeface="Arial" pitchFamily="34" charset="0"/>
              </a:defRPr>
            </a:lvl7pPr>
            <a:lvl8pPr marL="3429000" indent="-228600" eaLnBrk="0" fontAlgn="base" hangingPunct="0">
              <a:lnSpc>
                <a:spcPct val="90000"/>
              </a:lnSpc>
              <a:spcBef>
                <a:spcPts val="600"/>
              </a:spcBef>
              <a:spcAft>
                <a:spcPct val="0"/>
              </a:spcAft>
              <a:buClr>
                <a:srgbClr val="006699"/>
              </a:buClr>
              <a:buFont typeface="Arial" pitchFamily="34" charset="0"/>
              <a:buChar char="•"/>
              <a:defRPr sz="2800">
                <a:solidFill>
                  <a:schemeClr val="tx1"/>
                </a:solidFill>
                <a:latin typeface="Arial" pitchFamily="34" charset="0"/>
              </a:defRPr>
            </a:lvl8pPr>
            <a:lvl9pPr marL="3886200" indent="-228600" eaLnBrk="0" fontAlgn="base" hangingPunct="0">
              <a:lnSpc>
                <a:spcPct val="90000"/>
              </a:lnSpc>
              <a:spcBef>
                <a:spcPts val="600"/>
              </a:spcBef>
              <a:spcAft>
                <a:spcPct val="0"/>
              </a:spcAft>
              <a:buClr>
                <a:srgbClr val="006699"/>
              </a:buClr>
              <a:buFont typeface="Arial" pitchFamily="34" charset="0"/>
              <a:buChar char="•"/>
              <a:defRPr sz="2800">
                <a:solidFill>
                  <a:schemeClr val="tx1"/>
                </a:solidFill>
                <a:latin typeface="Arial" pitchFamily="34" charset="0"/>
              </a:defRPr>
            </a:lvl9pPr>
          </a:lstStyle>
          <a:p>
            <a:pPr algn="ctr" defTabSz="896112" eaLnBrk="1" hangingPunct="1">
              <a:lnSpc>
                <a:spcPct val="115000"/>
              </a:lnSpc>
              <a:spcBef>
                <a:spcPct val="0"/>
              </a:spcBef>
              <a:spcAft>
                <a:spcPts val="980"/>
              </a:spcAft>
              <a:buClrTx/>
              <a:buNone/>
              <a:defRPr/>
            </a:pPr>
            <a:r>
              <a:rPr lang="en-US" altLang="en-US" sz="2940" b="1" kern="1200">
                <a:solidFill>
                  <a:prstClr val="black"/>
                </a:solidFill>
                <a:latin typeface="HelveticaNeueLT Std"/>
                <a:ea typeface="+mn-ea"/>
                <a:cs typeface="Times New Roman" pitchFamily="18" charset="0"/>
              </a:rPr>
              <a:t> </a:t>
            </a:r>
          </a:p>
          <a:p>
            <a:pPr algn="ctr" defTabSz="896112" eaLnBrk="1" hangingPunct="1">
              <a:lnSpc>
                <a:spcPct val="115000"/>
              </a:lnSpc>
              <a:spcBef>
                <a:spcPct val="0"/>
              </a:spcBef>
              <a:spcAft>
                <a:spcPts val="980"/>
              </a:spcAft>
              <a:buClrTx/>
              <a:buNone/>
              <a:defRPr/>
            </a:pPr>
            <a:endParaRPr lang="en-US" altLang="en-US" sz="3528" b="1" kern="1200">
              <a:solidFill>
                <a:prstClr val="black"/>
              </a:solidFill>
              <a:latin typeface="HelveticaNeueLT Std"/>
              <a:ea typeface="+mn-ea"/>
              <a:cs typeface="Times New Roman" pitchFamily="18" charset="0"/>
            </a:endParaRPr>
          </a:p>
          <a:p>
            <a:pPr algn="ctr" defTabSz="896112" eaLnBrk="1" hangingPunct="1">
              <a:lnSpc>
                <a:spcPct val="115000"/>
              </a:lnSpc>
              <a:spcBef>
                <a:spcPct val="0"/>
              </a:spcBef>
              <a:spcAft>
                <a:spcPts val="980"/>
              </a:spcAft>
              <a:buClrTx/>
              <a:buNone/>
              <a:defRPr/>
            </a:pPr>
            <a:r>
              <a:rPr lang="en-US" altLang="en-US" sz="3528" b="1" kern="1200">
                <a:solidFill>
                  <a:prstClr val="black"/>
                </a:solidFill>
                <a:latin typeface="HelveticaNeueLT Std"/>
                <a:ea typeface="+mn-ea"/>
                <a:cs typeface="Times New Roman" pitchFamily="18" charset="0"/>
              </a:rPr>
              <a:t>Safe</a:t>
            </a:r>
            <a:br>
              <a:rPr lang="en-US" altLang="en-US" sz="3528" b="1" kern="1200">
                <a:solidFill>
                  <a:prstClr val="black"/>
                </a:solidFill>
                <a:latin typeface="HelveticaNeueLT Std"/>
                <a:ea typeface="+mn-ea"/>
                <a:cs typeface="Times New Roman" pitchFamily="18" charset="0"/>
              </a:rPr>
            </a:br>
            <a:r>
              <a:rPr lang="en-US" altLang="en-US" sz="3528" b="1" kern="1200">
                <a:solidFill>
                  <a:prstClr val="black"/>
                </a:solidFill>
                <a:latin typeface="HelveticaNeueLT Std"/>
                <a:ea typeface="+mn-ea"/>
                <a:cs typeface="Times New Roman" pitchFamily="18" charset="0"/>
              </a:rPr>
              <a:t>Space</a:t>
            </a:r>
            <a:endParaRPr kumimoji="0" lang="en-US" altLang="en-US" sz="1100" b="0" i="0" u="none" strike="noStrike" kern="1200" cap="none" spc="0" normalizeH="0" baseline="0" noProof="0">
              <a:ln>
                <a:noFill/>
              </a:ln>
              <a:solidFill>
                <a:prstClr val="black"/>
              </a:solidFill>
              <a:effectLst/>
              <a:uLnTx/>
              <a:uFillTx/>
              <a:latin typeface="Calibri" pitchFamily="34" charset="0"/>
              <a:ea typeface="Calibri" pitchFamily="34" charset="0"/>
              <a:cs typeface="Times New Roman" pitchFamily="18" charset="0"/>
            </a:endParaRPr>
          </a:p>
        </p:txBody>
      </p:sp>
      <p:sp>
        <p:nvSpPr>
          <p:cNvPr id="7" name="Text Box 2"/>
          <p:cNvSpPr txBox="1">
            <a:spLocks noChangeArrowheads="1"/>
          </p:cNvSpPr>
          <p:nvPr/>
        </p:nvSpPr>
        <p:spPr bwMode="auto">
          <a:xfrm>
            <a:off x="8255404" y="2968082"/>
            <a:ext cx="3308064" cy="2880764"/>
          </a:xfrm>
          <a:prstGeom prst="rect">
            <a:avLst/>
          </a:prstGeom>
          <a:solidFill>
            <a:srgbClr val="FFFFFF">
              <a:alpha val="0"/>
            </a:srgbClr>
          </a:solidFill>
          <a:ln w="22225">
            <a:solidFill>
              <a:srgbClr val="000000"/>
            </a:solidFill>
            <a:miter lim="800000"/>
            <a:headEnd/>
            <a:tailEnd/>
          </a:ln>
        </p:spPr>
        <p:txBody>
          <a:bodyPr/>
          <a:lstStyle>
            <a:lvl1pPr eaLnBrk="0" hangingPunct="0">
              <a:lnSpc>
                <a:spcPct val="90000"/>
              </a:lnSpc>
              <a:spcBef>
                <a:spcPts val="1500"/>
              </a:spcBef>
              <a:buClr>
                <a:srgbClr val="F26514"/>
              </a:buClr>
              <a:buFont typeface="Arial" pitchFamily="34" charset="0"/>
              <a:buChar char="•"/>
              <a:defRPr sz="2800">
                <a:solidFill>
                  <a:schemeClr val="tx1"/>
                </a:solidFill>
                <a:latin typeface="Arial" pitchFamily="34" charset="0"/>
              </a:defRPr>
            </a:lvl1pPr>
            <a:lvl2pPr marL="742950" indent="-285750" eaLnBrk="0" hangingPunct="0">
              <a:lnSpc>
                <a:spcPct val="90000"/>
              </a:lnSpc>
              <a:spcBef>
                <a:spcPts val="600"/>
              </a:spcBef>
              <a:buClr>
                <a:srgbClr val="006699"/>
              </a:buClr>
              <a:buFont typeface="Arial" pitchFamily="34" charset="0"/>
              <a:buChar char="•"/>
              <a:defRPr sz="2800">
                <a:solidFill>
                  <a:schemeClr val="tx1"/>
                </a:solidFill>
                <a:latin typeface="Arial" pitchFamily="34" charset="0"/>
              </a:defRPr>
            </a:lvl2pPr>
            <a:lvl3pPr marL="1143000" indent="-228600" eaLnBrk="0" hangingPunct="0">
              <a:lnSpc>
                <a:spcPct val="90000"/>
              </a:lnSpc>
              <a:spcBef>
                <a:spcPts val="600"/>
              </a:spcBef>
              <a:buClr>
                <a:srgbClr val="006699"/>
              </a:buClr>
              <a:buFont typeface="Arial" pitchFamily="34" charset="0"/>
              <a:buChar char="•"/>
              <a:defRPr sz="2800">
                <a:solidFill>
                  <a:schemeClr val="tx1"/>
                </a:solidFill>
                <a:latin typeface="Arial" pitchFamily="34" charset="0"/>
              </a:defRPr>
            </a:lvl3pPr>
            <a:lvl4pPr marL="1600200" indent="-228600" eaLnBrk="0" hangingPunct="0">
              <a:lnSpc>
                <a:spcPct val="90000"/>
              </a:lnSpc>
              <a:spcBef>
                <a:spcPts val="600"/>
              </a:spcBef>
              <a:buClr>
                <a:srgbClr val="006699"/>
              </a:buClr>
              <a:buFont typeface="Arial" pitchFamily="34" charset="0"/>
              <a:buChar char="•"/>
              <a:defRPr sz="2800">
                <a:solidFill>
                  <a:schemeClr val="tx1"/>
                </a:solidFill>
                <a:latin typeface="Arial" pitchFamily="34" charset="0"/>
              </a:defRPr>
            </a:lvl4pPr>
            <a:lvl5pPr marL="2057400" indent="-228600" eaLnBrk="0" hangingPunct="0">
              <a:lnSpc>
                <a:spcPct val="90000"/>
              </a:lnSpc>
              <a:spcBef>
                <a:spcPts val="600"/>
              </a:spcBef>
              <a:buClr>
                <a:srgbClr val="006699"/>
              </a:buClr>
              <a:buFont typeface="Arial" pitchFamily="34" charset="0"/>
              <a:buChar char="•"/>
              <a:defRPr sz="2800">
                <a:solidFill>
                  <a:schemeClr val="tx1"/>
                </a:solidFill>
                <a:latin typeface="Arial" pitchFamily="34" charset="0"/>
              </a:defRPr>
            </a:lvl5pPr>
            <a:lvl6pPr marL="2514600" indent="-228600" eaLnBrk="0" fontAlgn="base" hangingPunct="0">
              <a:lnSpc>
                <a:spcPct val="90000"/>
              </a:lnSpc>
              <a:spcBef>
                <a:spcPts val="600"/>
              </a:spcBef>
              <a:spcAft>
                <a:spcPct val="0"/>
              </a:spcAft>
              <a:buClr>
                <a:srgbClr val="006699"/>
              </a:buClr>
              <a:buFont typeface="Arial" pitchFamily="34" charset="0"/>
              <a:buChar char="•"/>
              <a:defRPr sz="2800">
                <a:solidFill>
                  <a:schemeClr val="tx1"/>
                </a:solidFill>
                <a:latin typeface="Arial" pitchFamily="34" charset="0"/>
              </a:defRPr>
            </a:lvl6pPr>
            <a:lvl7pPr marL="2971800" indent="-228600" eaLnBrk="0" fontAlgn="base" hangingPunct="0">
              <a:lnSpc>
                <a:spcPct val="90000"/>
              </a:lnSpc>
              <a:spcBef>
                <a:spcPts val="600"/>
              </a:spcBef>
              <a:spcAft>
                <a:spcPct val="0"/>
              </a:spcAft>
              <a:buClr>
                <a:srgbClr val="006699"/>
              </a:buClr>
              <a:buFont typeface="Arial" pitchFamily="34" charset="0"/>
              <a:buChar char="•"/>
              <a:defRPr sz="2800">
                <a:solidFill>
                  <a:schemeClr val="tx1"/>
                </a:solidFill>
                <a:latin typeface="Arial" pitchFamily="34" charset="0"/>
              </a:defRPr>
            </a:lvl7pPr>
            <a:lvl8pPr marL="3429000" indent="-228600" eaLnBrk="0" fontAlgn="base" hangingPunct="0">
              <a:lnSpc>
                <a:spcPct val="90000"/>
              </a:lnSpc>
              <a:spcBef>
                <a:spcPts val="600"/>
              </a:spcBef>
              <a:spcAft>
                <a:spcPct val="0"/>
              </a:spcAft>
              <a:buClr>
                <a:srgbClr val="006699"/>
              </a:buClr>
              <a:buFont typeface="Arial" pitchFamily="34" charset="0"/>
              <a:buChar char="•"/>
              <a:defRPr sz="2800">
                <a:solidFill>
                  <a:schemeClr val="tx1"/>
                </a:solidFill>
                <a:latin typeface="Arial" pitchFamily="34" charset="0"/>
              </a:defRPr>
            </a:lvl8pPr>
            <a:lvl9pPr marL="3886200" indent="-228600" eaLnBrk="0" fontAlgn="base" hangingPunct="0">
              <a:lnSpc>
                <a:spcPct val="90000"/>
              </a:lnSpc>
              <a:spcBef>
                <a:spcPts val="600"/>
              </a:spcBef>
              <a:spcAft>
                <a:spcPct val="0"/>
              </a:spcAft>
              <a:buClr>
                <a:srgbClr val="006699"/>
              </a:buClr>
              <a:buFont typeface="Arial" pitchFamily="34" charset="0"/>
              <a:buChar char="•"/>
              <a:defRPr sz="2800">
                <a:solidFill>
                  <a:schemeClr val="tx1"/>
                </a:solidFill>
                <a:latin typeface="Arial" pitchFamily="34" charset="0"/>
              </a:defRPr>
            </a:lvl9pPr>
          </a:lstStyle>
          <a:p>
            <a:pPr algn="ctr" defTabSz="896112" eaLnBrk="1" hangingPunct="1">
              <a:lnSpc>
                <a:spcPct val="115000"/>
              </a:lnSpc>
              <a:spcBef>
                <a:spcPct val="0"/>
              </a:spcBef>
              <a:spcAft>
                <a:spcPts val="980"/>
              </a:spcAft>
              <a:buClrTx/>
              <a:buNone/>
              <a:defRPr/>
            </a:pPr>
            <a:r>
              <a:rPr lang="en-US" altLang="en-US" sz="2940" b="1" kern="1200">
                <a:solidFill>
                  <a:prstClr val="black"/>
                </a:solidFill>
                <a:latin typeface="HelveticaNeueLT Std"/>
                <a:ea typeface="+mn-ea"/>
                <a:cs typeface="Times New Roman" pitchFamily="18" charset="0"/>
              </a:rPr>
              <a:t> </a:t>
            </a:r>
          </a:p>
          <a:p>
            <a:pPr algn="ctr" defTabSz="896112" eaLnBrk="1" hangingPunct="1">
              <a:lnSpc>
                <a:spcPct val="115000"/>
              </a:lnSpc>
              <a:spcBef>
                <a:spcPct val="0"/>
              </a:spcBef>
              <a:spcAft>
                <a:spcPts val="980"/>
              </a:spcAft>
              <a:buClrTx/>
              <a:buNone/>
              <a:defRPr/>
            </a:pPr>
            <a:endParaRPr lang="en-US" altLang="en-US" sz="3528" b="1" kern="1200">
              <a:solidFill>
                <a:prstClr val="black"/>
              </a:solidFill>
              <a:latin typeface="HelveticaNeueLT Std"/>
              <a:ea typeface="+mn-ea"/>
              <a:cs typeface="Times New Roman" pitchFamily="18" charset="0"/>
            </a:endParaRPr>
          </a:p>
          <a:p>
            <a:pPr algn="ctr" defTabSz="896112" eaLnBrk="1" hangingPunct="1">
              <a:lnSpc>
                <a:spcPct val="115000"/>
              </a:lnSpc>
              <a:spcBef>
                <a:spcPct val="0"/>
              </a:spcBef>
              <a:buClrTx/>
              <a:buNone/>
              <a:defRPr/>
            </a:pPr>
            <a:r>
              <a:rPr lang="en-US" altLang="en-US" sz="3528" b="1" kern="1200">
                <a:solidFill>
                  <a:prstClr val="black"/>
                </a:solidFill>
                <a:latin typeface="HelveticaNeueLT Std"/>
                <a:ea typeface="+mn-ea"/>
                <a:cs typeface="Times New Roman" pitchFamily="18" charset="0"/>
              </a:rPr>
              <a:t>Take Care</a:t>
            </a:r>
            <a:br>
              <a:rPr lang="en-US" altLang="en-US" sz="3528" b="1" kern="1200">
                <a:solidFill>
                  <a:prstClr val="black"/>
                </a:solidFill>
                <a:latin typeface="HelveticaNeueLT Std"/>
                <a:ea typeface="+mn-ea"/>
                <a:cs typeface="Times New Roman" pitchFamily="18" charset="0"/>
              </a:rPr>
            </a:br>
            <a:r>
              <a:rPr lang="en-US" altLang="en-US" sz="2744" b="1" kern="1200">
                <a:solidFill>
                  <a:prstClr val="black"/>
                </a:solidFill>
                <a:latin typeface="HelveticaNeueLT Std"/>
                <a:ea typeface="+mn-ea"/>
                <a:cs typeface="Times New Roman" pitchFamily="18" charset="0"/>
              </a:rPr>
              <a:t>of</a:t>
            </a:r>
            <a:r>
              <a:rPr lang="en-US" altLang="en-US" sz="3528" b="1" kern="1200">
                <a:solidFill>
                  <a:prstClr val="black"/>
                </a:solidFill>
                <a:latin typeface="HelveticaNeueLT Std"/>
                <a:ea typeface="+mn-ea"/>
                <a:cs typeface="Times New Roman" pitchFamily="18" charset="0"/>
              </a:rPr>
              <a:t> Yourself</a:t>
            </a:r>
            <a:endParaRPr kumimoji="0" lang="en-US" altLang="en-US" sz="1100" b="0" i="0" u="none" strike="noStrike" kern="1200" cap="none" spc="0" normalizeH="0" baseline="0" noProof="0">
              <a:ln>
                <a:noFill/>
              </a:ln>
              <a:solidFill>
                <a:prstClr val="black"/>
              </a:solidFill>
              <a:effectLst/>
              <a:uLnTx/>
              <a:uFillTx/>
              <a:latin typeface="Calibri" pitchFamily="34" charset="0"/>
              <a:ea typeface="Calibri" pitchFamily="34" charset="0"/>
              <a:cs typeface="Times New Roman"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079" y="3229834"/>
            <a:ext cx="1350789" cy="117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6600" y="3380470"/>
            <a:ext cx="1328705" cy="996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2853" y="3229834"/>
            <a:ext cx="1603267" cy="1147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2129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363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1156F748-ACDE-448E-8E44-CB4A6182CB2D}"/>
              </a:ext>
            </a:extLst>
          </p:cNvPr>
          <p:cNvSpPr>
            <a:spLocks noGrp="1"/>
          </p:cNvSpPr>
          <p:nvPr>
            <p:ph type="title"/>
          </p:nvPr>
        </p:nvSpPr>
        <p:spPr>
          <a:xfrm>
            <a:off x="546652" y="84343"/>
            <a:ext cx="4208656" cy="2633353"/>
          </a:xfrm>
        </p:spPr>
        <p:txBody>
          <a:bodyPr vert="horz" lIns="91440" tIns="45720" rIns="91440" bIns="45720" rtlCol="0" anchor="b">
            <a:normAutofit/>
          </a:bodyPr>
          <a:lstStyle/>
          <a:p>
            <a:pPr algn="r"/>
            <a:r>
              <a:rPr lang="en-US" sz="5400" kern="1200" dirty="0">
                <a:solidFill>
                  <a:srgbClr val="FFFFFF"/>
                </a:solidFill>
                <a:latin typeface="+mj-lt"/>
                <a:ea typeface="+mj-ea"/>
                <a:cs typeface="+mj-cs"/>
              </a:rPr>
              <a:t>Helping Employers Succeed</a:t>
            </a:r>
          </a:p>
        </p:txBody>
      </p:sp>
      <p:cxnSp>
        <p:nvCxnSpPr>
          <p:cNvPr id="73" name="Straight Connector 72">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1EB4C1A-888C-4A59-B866-2DB8370CA9FB}"/>
              </a:ext>
            </a:extLst>
          </p:cNvPr>
          <p:cNvSpPr/>
          <p:nvPr/>
        </p:nvSpPr>
        <p:spPr>
          <a:xfrm>
            <a:off x="546652" y="3339548"/>
            <a:ext cx="4472609" cy="733254"/>
          </a:xfrm>
          <a:prstGeom prst="rect">
            <a:avLst/>
          </a:prstGeom>
          <a:solidFill>
            <a:srgbClr val="363A7F"/>
          </a:solidFill>
          <a:ln>
            <a:solidFill>
              <a:srgbClr val="363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https://www.workforcedevelopmentinc.org/wp-content/uploads/2017/12/MaxAbility-logo.jpg">
            <a:extLst>
              <a:ext uri="{FF2B5EF4-FFF2-40B4-BE49-F238E27FC236}">
                <a16:creationId xmlns:a16="http://schemas.microsoft.com/office/drawing/2014/main" id="{9A193C39-3F92-4059-A1D1-A10B3B1DA32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1914484"/>
            <a:ext cx="5459470" cy="3030007"/>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5F9B5F97-9C79-480A-891C-727A4A341508}"/>
              </a:ext>
            </a:extLst>
          </p:cNvPr>
          <p:cNvCxnSpPr>
            <a:cxnSpLocks/>
          </p:cNvCxnSpPr>
          <p:nvPr/>
        </p:nvCxnSpPr>
        <p:spPr>
          <a:xfrm>
            <a:off x="648311" y="2737812"/>
            <a:ext cx="4208656" cy="1596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E6D43EBA-AC01-4069-BF9C-A5C3C5E4CA53}"/>
              </a:ext>
            </a:extLst>
          </p:cNvPr>
          <p:cNvSpPr>
            <a:spLocks noGrp="1"/>
          </p:cNvSpPr>
          <p:nvPr>
            <p:ph type="body" sz="half" idx="2"/>
          </p:nvPr>
        </p:nvSpPr>
        <p:spPr>
          <a:xfrm>
            <a:off x="632268" y="2912804"/>
            <a:ext cx="4204012" cy="3597326"/>
          </a:xfrm>
        </p:spPr>
        <p:txBody>
          <a:bodyPr vert="horz" lIns="91440" tIns="45720" rIns="91440" bIns="45720" rtlCol="0" anchor="t">
            <a:normAutofit fontScale="62500" lnSpcReduction="20000"/>
          </a:bodyPr>
          <a:lstStyle/>
          <a:p>
            <a:pPr marL="411480" lvl="1" algn="ctr"/>
            <a:r>
              <a:rPr lang="en-US" sz="4000" i="1" dirty="0">
                <a:solidFill>
                  <a:schemeClr val="bg1"/>
                </a:solidFill>
              </a:rPr>
              <a:t>To maximize career success for people with disabilities as the trusted resource network for regional business.</a:t>
            </a:r>
          </a:p>
          <a:p>
            <a:pPr marL="411480" lvl="1"/>
            <a:endParaRPr lang="en-US" sz="3200" dirty="0">
              <a:solidFill>
                <a:schemeClr val="bg1"/>
              </a:solidFill>
            </a:endParaRPr>
          </a:p>
          <a:p>
            <a:pPr marL="411480" lvl="1"/>
            <a:r>
              <a:rPr lang="en-US" sz="2900" dirty="0">
                <a:solidFill>
                  <a:schemeClr val="bg1"/>
                </a:solidFill>
              </a:rPr>
              <a:t>Purpose of the Quarterly Network Meetings:</a:t>
            </a:r>
          </a:p>
          <a:p>
            <a:pPr marL="411480" lvl="1"/>
            <a:endParaRPr lang="en-US" sz="1300" dirty="0">
              <a:solidFill>
                <a:schemeClr val="bg1"/>
              </a:solidFill>
            </a:endParaRPr>
          </a:p>
          <a:p>
            <a:pPr marL="1082675" lvl="2" indent="-168275">
              <a:buClr>
                <a:schemeClr val="bg1"/>
              </a:buClr>
              <a:buFont typeface="Arial" panose="020B0604020202020204" pitchFamily="34" charset="0"/>
              <a:buChar char="•"/>
            </a:pPr>
            <a:r>
              <a:rPr lang="en-US" sz="2900" dirty="0">
                <a:solidFill>
                  <a:schemeClr val="bg1"/>
                </a:solidFill>
              </a:rPr>
              <a:t>Relationship Development</a:t>
            </a:r>
          </a:p>
          <a:p>
            <a:pPr marL="1082675" lvl="2" indent="-168275">
              <a:buClr>
                <a:schemeClr val="bg1"/>
              </a:buClr>
              <a:buFont typeface="Arial" panose="020B0604020202020204" pitchFamily="34" charset="0"/>
              <a:buChar char="•"/>
            </a:pPr>
            <a:r>
              <a:rPr lang="en-US" sz="2900" dirty="0">
                <a:solidFill>
                  <a:schemeClr val="bg1"/>
                </a:solidFill>
              </a:rPr>
              <a:t>Education </a:t>
            </a:r>
          </a:p>
          <a:p>
            <a:pPr marL="1082675" lvl="2" indent="-168275">
              <a:buClr>
                <a:schemeClr val="bg1"/>
              </a:buClr>
              <a:buFont typeface="Arial" panose="020B0604020202020204" pitchFamily="34" charset="0"/>
              <a:buChar char="•"/>
            </a:pPr>
            <a:r>
              <a:rPr lang="en-US" sz="2900" dirty="0">
                <a:solidFill>
                  <a:schemeClr val="bg1"/>
                </a:solidFill>
              </a:rPr>
              <a:t>Awareness Building</a:t>
            </a:r>
          </a:p>
          <a:p>
            <a:pPr marL="1082675" lvl="2" indent="-168275">
              <a:buClr>
                <a:schemeClr val="bg1"/>
              </a:buClr>
              <a:buFont typeface="Arial" panose="020B0604020202020204" pitchFamily="34" charset="0"/>
              <a:buChar char="•"/>
            </a:pPr>
            <a:r>
              <a:rPr lang="en-US" sz="2900" dirty="0">
                <a:solidFill>
                  <a:schemeClr val="bg1"/>
                </a:solidFill>
              </a:rPr>
              <a:t>Partnership Building</a:t>
            </a:r>
          </a:p>
          <a:p>
            <a:pPr algn="r"/>
            <a:endParaRPr lang="en-US" sz="1800" kern="1200" dirty="0">
              <a:solidFill>
                <a:srgbClr val="FFFFFF"/>
              </a:solidFill>
              <a:latin typeface="+mn-lt"/>
              <a:ea typeface="+mn-ea"/>
              <a:cs typeface="+mn-cs"/>
            </a:endParaRPr>
          </a:p>
        </p:txBody>
      </p:sp>
    </p:spTree>
    <p:extLst>
      <p:ext uri="{BB962C8B-B14F-4D97-AF65-F5344CB8AC3E}">
        <p14:creationId xmlns:p14="http://schemas.microsoft.com/office/powerpoint/2010/main" val="20910974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8" name="Rectangle 117">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bject 3">
            <a:extLst>
              <a:ext uri="{FF2B5EF4-FFF2-40B4-BE49-F238E27FC236}">
                <a16:creationId xmlns:a16="http://schemas.microsoft.com/office/drawing/2014/main" id="{1A2E7547-A318-4FC8-8183-DC885039D4EA}"/>
              </a:ext>
            </a:extLst>
          </p:cNvPr>
          <p:cNvSpPr txBox="1"/>
          <p:nvPr/>
        </p:nvSpPr>
        <p:spPr>
          <a:xfrm>
            <a:off x="6538686" y="1361246"/>
            <a:ext cx="4818290" cy="2671936"/>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7200" dirty="0">
                <a:solidFill>
                  <a:schemeClr val="bg1"/>
                </a:solidFill>
                <a:latin typeface="+mj-lt"/>
                <a:ea typeface="+mj-ea"/>
                <a:cs typeface="+mj-cs"/>
              </a:rPr>
              <a:t>Deaf Culture Awareness</a:t>
            </a:r>
          </a:p>
        </p:txBody>
      </p:sp>
      <p:pic>
        <p:nvPicPr>
          <p:cNvPr id="2" name="Picture 1">
            <a:extLst>
              <a:ext uri="{FF2B5EF4-FFF2-40B4-BE49-F238E27FC236}">
                <a16:creationId xmlns:a16="http://schemas.microsoft.com/office/drawing/2014/main" id="{E6519E08-7C35-4B5E-1500-3B812F6B01DA}"/>
              </a:ext>
            </a:extLst>
          </p:cNvPr>
          <p:cNvPicPr>
            <a:picLocks noChangeAspect="1"/>
          </p:cNvPicPr>
          <p:nvPr/>
        </p:nvPicPr>
        <p:blipFill rotWithShape="1">
          <a:blip r:embed="rId3"/>
          <a:srcRect l="12600" r="11370"/>
          <a:stretch/>
        </p:blipFill>
        <p:spPr>
          <a:xfrm>
            <a:off x="827088" y="1498600"/>
            <a:ext cx="5260975"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
        <p:nvSpPr>
          <p:cNvPr id="120" name="Freeform: Shape 119">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2" name="Freeform: Shape 121">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27308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7" name="Rectangle 6">
            <a:extLst>
              <a:ext uri="{FF2B5EF4-FFF2-40B4-BE49-F238E27FC236}">
                <a16:creationId xmlns:a16="http://schemas.microsoft.com/office/drawing/2014/main" id="{EF58B1F0-B884-4DD3-8D00-D3F8308EC18D}"/>
              </a:ext>
              <a:ext uri="{C183D7F6-B498-43B3-948B-1728B52AA6E4}">
                <adec:decorative xmlns:adec="http://schemas.microsoft.com/office/drawing/2017/decorative" val="1"/>
              </a:ext>
            </a:extLst>
          </p:cNvPr>
          <p:cNvSpPr/>
          <p:nvPr/>
        </p:nvSpPr>
        <p:spPr>
          <a:xfrm>
            <a:off x="14508" y="6075663"/>
            <a:ext cx="12192000" cy="1200150"/>
          </a:xfrm>
          <a:prstGeom prst="rect">
            <a:avLst/>
          </a:prstGeom>
          <a:solidFill>
            <a:srgbClr val="2A3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MaxAbility logo">
            <a:extLst>
              <a:ext uri="{FF2B5EF4-FFF2-40B4-BE49-F238E27FC236}">
                <a16:creationId xmlns:a16="http://schemas.microsoft.com/office/drawing/2014/main" id="{271B9C0C-E472-41F7-9815-5F387A809CF0}"/>
              </a:ext>
            </a:extLst>
          </p:cNvPr>
          <p:cNvPicPr>
            <a:picLocks noChangeAspect="1"/>
          </p:cNvPicPr>
          <p:nvPr/>
        </p:nvPicPr>
        <p:blipFill>
          <a:blip r:embed="rId3"/>
          <a:stretch>
            <a:fillRect/>
          </a:stretch>
        </p:blipFill>
        <p:spPr>
          <a:xfrm>
            <a:off x="6460816" y="1109970"/>
            <a:ext cx="3511775" cy="1954888"/>
          </a:xfrm>
          <a:prstGeom prst="rect">
            <a:avLst/>
          </a:prstGeom>
        </p:spPr>
      </p:pic>
      <p:sp>
        <p:nvSpPr>
          <p:cNvPr id="10" name="TextBox 9" descr="Text box">
            <a:extLst>
              <a:ext uri="{FF2B5EF4-FFF2-40B4-BE49-F238E27FC236}">
                <a16:creationId xmlns:a16="http://schemas.microsoft.com/office/drawing/2014/main" id="{61987C52-A6AC-40AB-9492-6AF7C54130EB}"/>
              </a:ext>
            </a:extLst>
          </p:cNvPr>
          <p:cNvSpPr txBox="1"/>
          <p:nvPr/>
        </p:nvSpPr>
        <p:spPr>
          <a:xfrm>
            <a:off x="415600" y="1331376"/>
            <a:ext cx="7845622" cy="2000548"/>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
                <a:srgbClr val="F05423"/>
              </a:buClr>
              <a:buSzTx/>
              <a:tabLst/>
              <a:defRPr/>
            </a:pPr>
            <a:r>
              <a:rPr lang="en-US" sz="2400" b="1" dirty="0">
                <a:solidFill>
                  <a:srgbClr val="252D65"/>
                </a:solidFill>
                <a:latin typeface="Trebuchet MS" panose="020B0603020202020204" pitchFamily="34" charset="0"/>
              </a:rPr>
              <a:t>MaxAbility</a:t>
            </a:r>
            <a:r>
              <a:rPr lang="en-US" sz="2400" b="1" dirty="0">
                <a:solidFill>
                  <a:srgbClr val="2A3390"/>
                </a:solidFill>
                <a:latin typeface="Trebuchet MS" panose="020B0603020202020204" pitchFamily="34" charset="0"/>
              </a:rPr>
              <a:t>:</a:t>
            </a:r>
            <a:endParaRPr kumimoji="0" lang="en-US" sz="2400" b="1" i="0" u="none" strike="noStrike" kern="1200" cap="none" spc="0" normalizeH="0" baseline="0" noProof="0" dirty="0">
              <a:ln>
                <a:noFill/>
              </a:ln>
              <a:solidFill>
                <a:srgbClr val="F05423"/>
              </a:solidFill>
              <a:effectLst/>
              <a:uLnTx/>
              <a:uFillTx/>
              <a:latin typeface="Trebuchet MS" panose="020B0603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
                <a:srgbClr val="F05423"/>
              </a:buClr>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F05423"/>
                </a:solidFill>
                <a:effectLst/>
                <a:uLnTx/>
                <a:uFillTx/>
                <a:latin typeface="Trebuchet MS" panose="020B0603020202020204" pitchFamily="34" charset="0"/>
                <a:ea typeface="+mn-ea"/>
                <a:cs typeface="+mn-cs"/>
              </a:rPr>
              <a:t>Connect with our </a:t>
            </a:r>
            <a:r>
              <a:rPr kumimoji="0" lang="en-US" sz="2400" b="0" i="0" u="none" strike="noStrike" kern="1200" cap="none" spc="0" normalizeH="0" noProof="0" dirty="0">
                <a:ln>
                  <a:noFill/>
                </a:ln>
                <a:solidFill>
                  <a:srgbClr val="F05423"/>
                </a:solidFill>
                <a:effectLst/>
                <a:uLnTx/>
                <a:uFillTx/>
                <a:latin typeface="Trebuchet MS" panose="020B0603020202020204" pitchFamily="34" charset="0"/>
                <a:ea typeface="+mn-ea"/>
                <a:cs typeface="+mn-cs"/>
              </a:rPr>
              <a:t>Webpage</a:t>
            </a:r>
            <a:r>
              <a:rPr kumimoji="0" lang="en-US" sz="2400" b="0" i="0" u="none" strike="noStrike" kern="1200" cap="none" spc="0" normalizeH="0" baseline="0" noProof="0" dirty="0">
                <a:ln>
                  <a:noFill/>
                </a:ln>
                <a:solidFill>
                  <a:srgbClr val="F05423"/>
                </a:solidFill>
                <a:effectLst/>
                <a:uLnTx/>
                <a:uFillTx/>
                <a:latin typeface="Trebuchet MS" panose="020B0603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2A3390"/>
                </a:solidFill>
                <a:effectLst/>
                <a:uLnTx/>
                <a:uFillTx/>
                <a:latin typeface="Trebuchet MS" panose="020B0603020202020204" pitchFamily="34" charset="0"/>
                <a:ea typeface="+mn-ea"/>
                <a:cs typeface="+mn-cs"/>
                <a:hlinkClick r:id="rId4">
                  <a:extLst>
                    <a:ext uri="{A12FA001-AC4F-418D-AE19-62706E023703}">
                      <ahyp:hlinkClr xmlns:ahyp="http://schemas.microsoft.com/office/drawing/2018/hyperlinkcolor" val="tx"/>
                    </a:ext>
                  </a:extLst>
                </a:hlinkClick>
              </a:rPr>
              <a:t>www.workforcedevelopmentinc.org/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2A3390"/>
                </a:solidFill>
                <a:effectLst/>
                <a:uLnTx/>
                <a:uFillTx/>
                <a:latin typeface="Trebuchet MS" panose="020B0603020202020204" pitchFamily="34" charset="0"/>
                <a:ea typeface="+mn-ea"/>
                <a:cs typeface="+mn-cs"/>
                <a:hlinkClick r:id="rId4">
                  <a:extLst>
                    <a:ext uri="{A12FA001-AC4F-418D-AE19-62706E023703}">
                      <ahyp:hlinkClr xmlns:ahyp="http://schemas.microsoft.com/office/drawing/2018/hyperlinkcolor" val="tx"/>
                    </a:ext>
                  </a:extLst>
                </a:hlinkClick>
              </a:rPr>
              <a:t>connections/maxability/</a:t>
            </a:r>
            <a:endParaRPr kumimoji="0" lang="en-US" sz="2400" b="0" i="0" u="sng" strike="noStrike" kern="1200" cap="none" spc="0" normalizeH="0" baseline="0" noProof="0" dirty="0">
              <a:ln>
                <a:noFill/>
              </a:ln>
              <a:solidFill>
                <a:srgbClr val="2A3390"/>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2A3390"/>
              </a:solidFill>
              <a:effectLst/>
              <a:uLnTx/>
              <a:uFillTx/>
              <a:latin typeface="Trebuchet MS" panose="020B0603020202020204" pitchFamily="34" charset="0"/>
              <a:ea typeface="+mn-ea"/>
              <a:cs typeface="+mn-cs"/>
            </a:endParaRPr>
          </a:p>
        </p:txBody>
      </p:sp>
      <p:sp>
        <p:nvSpPr>
          <p:cNvPr id="244" name="Shape 244" descr="MaxAbility: How You Can Get Involved"/>
          <p:cNvSpPr txBox="1">
            <a:spLocks noGrp="1"/>
          </p:cNvSpPr>
          <p:nvPr>
            <p:ph type="title"/>
          </p:nvPr>
        </p:nvSpPr>
        <p:spPr>
          <a:xfrm>
            <a:off x="415600" y="390166"/>
            <a:ext cx="10852476" cy="763600"/>
          </a:xfrm>
          <a:prstGeom prst="rect">
            <a:avLst/>
          </a:prstGeom>
        </p:spPr>
        <p:txBody>
          <a:bodyPr spcFirstLastPara="1" vert="horz" wrap="square" lIns="121900" tIns="121900" rIns="121900" bIns="121900" rtlCol="0" anchor="t" anchorCtr="0">
            <a:noAutofit/>
          </a:bodyPr>
          <a:lstStyle/>
          <a:p>
            <a:r>
              <a:rPr lang="en-US" b="1" dirty="0">
                <a:solidFill>
                  <a:srgbClr val="F05423"/>
                </a:solidFill>
                <a:latin typeface="Trebuchet MS" panose="020B0603020202020204" pitchFamily="34" charset="0"/>
              </a:rPr>
              <a:t>How You Can Get Involved</a:t>
            </a:r>
            <a:endParaRPr dirty="0">
              <a:solidFill>
                <a:srgbClr val="007A4B"/>
              </a:solidFill>
              <a:latin typeface="Museo Slab 500" charset="0"/>
              <a:ea typeface="Museo Slab 500" charset="0"/>
              <a:cs typeface="Museo Slab 500" charset="0"/>
              <a:sym typeface="Montserrat"/>
            </a:endParaRPr>
          </a:p>
        </p:txBody>
      </p:sp>
      <p:sp>
        <p:nvSpPr>
          <p:cNvPr id="2" name="TextBox 1">
            <a:extLst>
              <a:ext uri="{FF2B5EF4-FFF2-40B4-BE49-F238E27FC236}">
                <a16:creationId xmlns:a16="http://schemas.microsoft.com/office/drawing/2014/main" id="{AFF548F4-00E1-96CF-0022-216FB8C53F39}"/>
              </a:ext>
            </a:extLst>
          </p:cNvPr>
          <p:cNvSpPr txBox="1"/>
          <p:nvPr/>
        </p:nvSpPr>
        <p:spPr>
          <a:xfrm>
            <a:off x="727457" y="6292219"/>
            <a:ext cx="13860379"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Ø"/>
              <a:tabLst/>
              <a:defRPr/>
            </a:pPr>
            <a:r>
              <a:rPr kumimoji="0" lang="en-US" sz="28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rPr>
              <a:t> Connect through email: Dawn Swiers at </a:t>
            </a:r>
            <a:r>
              <a:rPr kumimoji="0" lang="en-US" sz="28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hlinkClick r:id="rId5">
                  <a:extLst>
                    <a:ext uri="{A12FA001-AC4F-418D-AE19-62706E023703}">
                      <ahyp:hlinkClr xmlns:ahyp="http://schemas.microsoft.com/office/drawing/2018/hyperlinkcolor" val="tx"/>
                    </a:ext>
                  </a:extLst>
                </a:hlinkClick>
              </a:rPr>
              <a:t>swiers.dawn@mayo.edu</a:t>
            </a:r>
            <a:endParaRPr kumimoji="0" lang="en-US" sz="28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endParaRPr>
          </a:p>
        </p:txBody>
      </p:sp>
      <p:sp>
        <p:nvSpPr>
          <p:cNvPr id="3" name="TextBox 2">
            <a:extLst>
              <a:ext uri="{FF2B5EF4-FFF2-40B4-BE49-F238E27FC236}">
                <a16:creationId xmlns:a16="http://schemas.microsoft.com/office/drawing/2014/main" id="{EC3DEEA1-9D98-E057-AE58-D5A44A7FE81B}"/>
              </a:ext>
            </a:extLst>
          </p:cNvPr>
          <p:cNvSpPr txBox="1"/>
          <p:nvPr/>
        </p:nvSpPr>
        <p:spPr>
          <a:xfrm>
            <a:off x="415600" y="3184640"/>
            <a:ext cx="8608085" cy="120032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rgbClr val="F05423"/>
              </a:buClr>
              <a:buSzTx/>
              <a:tabLst/>
              <a:defRPr/>
            </a:pPr>
            <a:r>
              <a:rPr lang="en-US" sz="2400" b="1" dirty="0">
                <a:solidFill>
                  <a:srgbClr val="252D65"/>
                </a:solidFill>
                <a:latin typeface="Trebuchet MS" panose="020B0603020202020204" pitchFamily="34" charset="0"/>
              </a:rPr>
              <a:t>Disability:IN Minnesota</a:t>
            </a:r>
            <a:endParaRPr kumimoji="0" lang="en-US" sz="2400" b="1" i="0" u="none" strike="noStrike" kern="1200" cap="none" spc="0" normalizeH="0" baseline="0" noProof="0" dirty="0">
              <a:ln>
                <a:noFill/>
              </a:ln>
              <a:solidFill>
                <a:srgbClr val="252D65"/>
              </a:solidFill>
              <a:effectLst/>
              <a:uLnTx/>
              <a:uFillTx/>
              <a:latin typeface="Trebuchet MS" panose="020B0603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
                <a:srgbClr val="3FAF49"/>
              </a:buClr>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3FAF49"/>
                </a:solidFill>
                <a:effectLst/>
                <a:uLnTx/>
                <a:uFillTx/>
                <a:latin typeface="Trebuchet MS" panose="020B0603020202020204" pitchFamily="34" charset="0"/>
                <a:ea typeface="+mn-ea"/>
                <a:cs typeface="+mn-cs"/>
              </a:rPr>
              <a:t>Connect with our Webpage:</a:t>
            </a:r>
          </a:p>
          <a:p>
            <a:pPr marR="0" lvl="0" algn="l" defTabSz="914400" rtl="0" eaLnBrk="1" fontAlgn="auto" latinLnBrk="0" hangingPunct="1">
              <a:lnSpc>
                <a:spcPct val="100000"/>
              </a:lnSpc>
              <a:spcBef>
                <a:spcPts val="0"/>
              </a:spcBef>
              <a:spcAft>
                <a:spcPts val="0"/>
              </a:spcAft>
              <a:buClr>
                <a:srgbClr val="F05423"/>
              </a:buClr>
              <a:buSzTx/>
              <a:tabLst/>
              <a:defRPr/>
            </a:pPr>
            <a:r>
              <a:rPr kumimoji="0" lang="en-US" sz="2400" b="0" i="0" u="none" strike="noStrike" kern="1200" cap="none" spc="0" normalizeH="0" baseline="0" noProof="0" dirty="0">
                <a:ln>
                  <a:noFill/>
                </a:ln>
                <a:solidFill>
                  <a:srgbClr val="252D65"/>
                </a:solidFill>
                <a:effectLst/>
                <a:uLnTx/>
                <a:uFillTx/>
                <a:latin typeface="Trebuchet MS" panose="020B0603020202020204" pitchFamily="34" charset="0"/>
                <a:ea typeface="+mn-ea"/>
                <a:cs typeface="+mn-cs"/>
                <a:hlinkClick r:id="rId6">
                  <a:extLst>
                    <a:ext uri="{A12FA001-AC4F-418D-AE19-62706E023703}">
                      <ahyp:hlinkClr xmlns:ahyp="http://schemas.microsoft.com/office/drawing/2018/hyperlinkcolor" val="tx"/>
                    </a:ext>
                  </a:extLst>
                </a:hlinkClick>
              </a:rPr>
              <a:t>www.di-mn.org</a:t>
            </a:r>
            <a:endParaRPr kumimoji="0" lang="en-US" sz="2400" b="0" i="0" u="none" strike="noStrike" kern="1200" cap="none" spc="0" normalizeH="0" baseline="0" noProof="0" dirty="0">
              <a:ln>
                <a:noFill/>
              </a:ln>
              <a:solidFill>
                <a:srgbClr val="252D65"/>
              </a:solidFill>
              <a:effectLst/>
              <a:uLnTx/>
              <a:uFillTx/>
              <a:latin typeface="Trebuchet MS" panose="020B0603020202020204" pitchFamily="34" charset="0"/>
              <a:ea typeface="+mn-ea"/>
              <a:cs typeface="+mn-cs"/>
            </a:endParaRPr>
          </a:p>
        </p:txBody>
      </p:sp>
      <p:pic>
        <p:nvPicPr>
          <p:cNvPr id="6" name="Picture 5" descr="A picture containing icon&#10;&#10;Description automatically generated">
            <a:extLst>
              <a:ext uri="{FF2B5EF4-FFF2-40B4-BE49-F238E27FC236}">
                <a16:creationId xmlns:a16="http://schemas.microsoft.com/office/drawing/2014/main" id="{6FF0B7D8-16F6-3209-D059-3528226A53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0816" y="3137256"/>
            <a:ext cx="5085427" cy="1042513"/>
          </a:xfrm>
          <a:prstGeom prst="rect">
            <a:avLst/>
          </a:prstGeom>
        </p:spPr>
      </p:pic>
      <p:sp>
        <p:nvSpPr>
          <p:cNvPr id="4" name="TextBox 3">
            <a:extLst>
              <a:ext uri="{FF2B5EF4-FFF2-40B4-BE49-F238E27FC236}">
                <a16:creationId xmlns:a16="http://schemas.microsoft.com/office/drawing/2014/main" id="{BF1C6CD9-6FC3-03E6-2E8C-3BA392C8B1E1}"/>
              </a:ext>
            </a:extLst>
          </p:cNvPr>
          <p:cNvSpPr txBox="1"/>
          <p:nvPr/>
        </p:nvSpPr>
        <p:spPr>
          <a:xfrm>
            <a:off x="415600" y="4711558"/>
            <a:ext cx="7020370" cy="120032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rgbClr val="F05423"/>
              </a:buClr>
              <a:buSzTx/>
              <a:tabLst/>
              <a:defRPr/>
            </a:pPr>
            <a:r>
              <a:rPr lang="en-US" sz="2400" b="1" dirty="0">
                <a:solidFill>
                  <a:srgbClr val="252D65"/>
                </a:solidFill>
                <a:latin typeface="Trebuchet MS" panose="020B0603020202020204" pitchFamily="34" charset="0"/>
              </a:rPr>
              <a:t>The Arc Minnesota</a:t>
            </a:r>
            <a:endParaRPr kumimoji="0" lang="en-US" sz="2400" b="1" i="0" u="none" strike="noStrike" kern="1200" cap="none" spc="0" normalizeH="0" baseline="0" noProof="0" dirty="0">
              <a:ln>
                <a:noFill/>
              </a:ln>
              <a:solidFill>
                <a:srgbClr val="252D65"/>
              </a:solidFill>
              <a:effectLst/>
              <a:uLnTx/>
              <a:uFillTx/>
              <a:latin typeface="Trebuchet MS" panose="020B0603020202020204" pitchFamily="34" charset="0"/>
            </a:endParaRPr>
          </a:p>
          <a:p>
            <a:pPr marL="457200" marR="0" lvl="0" indent="-457200" algn="l" defTabSz="914400" rtl="0" eaLnBrk="1" fontAlgn="auto" latinLnBrk="0" hangingPunct="1">
              <a:lnSpc>
                <a:spcPct val="100000"/>
              </a:lnSpc>
              <a:spcBef>
                <a:spcPts val="0"/>
              </a:spcBef>
              <a:spcAft>
                <a:spcPts val="0"/>
              </a:spcAft>
              <a:buClr>
                <a:schemeClr val="accent2">
                  <a:lumMod val="75000"/>
                </a:schemeClr>
              </a:buClr>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FF6600"/>
                </a:solidFill>
                <a:effectLst/>
                <a:uLnTx/>
                <a:uFillTx/>
                <a:latin typeface="Trebuchet MS" panose="020B0603020202020204" pitchFamily="34" charset="0"/>
              </a:rPr>
              <a:t>Connect with our Webpage:</a:t>
            </a:r>
          </a:p>
          <a:p>
            <a:pPr marR="0" lvl="0" algn="l" defTabSz="914400" rtl="0" eaLnBrk="1" fontAlgn="auto" latinLnBrk="0" hangingPunct="1">
              <a:lnSpc>
                <a:spcPct val="100000"/>
              </a:lnSpc>
              <a:spcBef>
                <a:spcPts val="0"/>
              </a:spcBef>
              <a:spcAft>
                <a:spcPts val="0"/>
              </a:spcAft>
              <a:buClr>
                <a:srgbClr val="F05423"/>
              </a:buClr>
              <a:buSzTx/>
              <a:tabLst/>
              <a:defRPr/>
            </a:pPr>
            <a:r>
              <a:rPr lang="en-US" sz="2400" dirty="0">
                <a:solidFill>
                  <a:srgbClr val="252D65"/>
                </a:solidFill>
                <a:latin typeface="Trebuchet MS" panose="020B0603020202020204" pitchFamily="34" charset="0"/>
              </a:rPr>
              <a:t>www.arcminnesota.org</a:t>
            </a:r>
          </a:p>
        </p:txBody>
      </p:sp>
      <p:pic>
        <p:nvPicPr>
          <p:cNvPr id="9" name="Picture 8" descr="The Arc Minnesota Logo">
            <a:extLst>
              <a:ext uri="{FF2B5EF4-FFF2-40B4-BE49-F238E27FC236}">
                <a16:creationId xmlns:a16="http://schemas.microsoft.com/office/drawing/2014/main" id="{6F3EBD61-7CFB-1E28-13FE-7E58C28512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60816" y="4171695"/>
            <a:ext cx="2795654" cy="1793291"/>
          </a:xfrm>
          <a:prstGeom prst="rect">
            <a:avLst/>
          </a:prstGeom>
        </p:spPr>
      </p:pic>
    </p:spTree>
    <p:extLst>
      <p:ext uri="{BB962C8B-B14F-4D97-AF65-F5344CB8AC3E}">
        <p14:creationId xmlns:p14="http://schemas.microsoft.com/office/powerpoint/2010/main" val="615611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7" name="Rectangle 6">
            <a:extLst>
              <a:ext uri="{FF2B5EF4-FFF2-40B4-BE49-F238E27FC236}">
                <a16:creationId xmlns:a16="http://schemas.microsoft.com/office/drawing/2014/main" id="{EF58B1F0-B884-4DD3-8D00-D3F8308EC18D}"/>
              </a:ext>
              <a:ext uri="{C183D7F6-B498-43B3-948B-1728B52AA6E4}">
                <adec:decorative xmlns:adec="http://schemas.microsoft.com/office/drawing/2017/decorative" val="1"/>
              </a:ext>
            </a:extLst>
          </p:cNvPr>
          <p:cNvSpPr/>
          <p:nvPr/>
        </p:nvSpPr>
        <p:spPr>
          <a:xfrm>
            <a:off x="0" y="5657850"/>
            <a:ext cx="12192000" cy="1200150"/>
          </a:xfrm>
          <a:prstGeom prst="rect">
            <a:avLst/>
          </a:prstGeom>
          <a:solidFill>
            <a:srgbClr val="2A3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MaxAbility logo">
            <a:extLst>
              <a:ext uri="{FF2B5EF4-FFF2-40B4-BE49-F238E27FC236}">
                <a16:creationId xmlns:a16="http://schemas.microsoft.com/office/drawing/2014/main" id="{271B9C0C-E472-41F7-9815-5F387A809CF0}"/>
              </a:ext>
            </a:extLst>
          </p:cNvPr>
          <p:cNvPicPr>
            <a:picLocks noChangeAspect="1"/>
          </p:cNvPicPr>
          <p:nvPr/>
        </p:nvPicPr>
        <p:blipFill>
          <a:blip r:embed="rId3"/>
          <a:stretch>
            <a:fillRect/>
          </a:stretch>
        </p:blipFill>
        <p:spPr>
          <a:xfrm>
            <a:off x="8927593" y="3819525"/>
            <a:ext cx="3097051" cy="1724025"/>
          </a:xfrm>
          <a:prstGeom prst="rect">
            <a:avLst/>
          </a:prstGeom>
        </p:spPr>
      </p:pic>
      <p:sp>
        <p:nvSpPr>
          <p:cNvPr id="10" name="TextBox 9" descr="Text box">
            <a:extLst>
              <a:ext uri="{FF2B5EF4-FFF2-40B4-BE49-F238E27FC236}">
                <a16:creationId xmlns:a16="http://schemas.microsoft.com/office/drawing/2014/main" id="{61987C52-A6AC-40AB-9492-6AF7C54130EB}"/>
              </a:ext>
            </a:extLst>
          </p:cNvPr>
          <p:cNvSpPr txBox="1"/>
          <p:nvPr/>
        </p:nvSpPr>
        <p:spPr>
          <a:xfrm>
            <a:off x="415599" y="1443841"/>
            <a:ext cx="8890326" cy="523220"/>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
                <a:srgbClr val="F05423"/>
              </a:buClr>
              <a:buSzTx/>
              <a:buFont typeface="Wingdings" panose="05000000000000000000" pitchFamily="2" charset="2"/>
              <a:buChar char="Ø"/>
              <a:tabLst/>
              <a:defRPr/>
            </a:pPr>
            <a:endParaRPr kumimoji="0" lang="en-US" sz="2800" b="0" i="0" u="none" strike="noStrike" kern="1200" cap="none" spc="0" normalizeH="0" baseline="0" noProof="0" dirty="0">
              <a:ln>
                <a:noFill/>
              </a:ln>
              <a:solidFill>
                <a:srgbClr val="2A3390"/>
              </a:solidFill>
              <a:effectLst/>
              <a:uLnTx/>
              <a:uFillTx/>
              <a:latin typeface="Trebuchet MS" panose="020B0603020202020204" pitchFamily="34" charset="0"/>
              <a:ea typeface="+mn-ea"/>
              <a:cs typeface="+mn-cs"/>
            </a:endParaRPr>
          </a:p>
        </p:txBody>
      </p:sp>
      <p:sp>
        <p:nvSpPr>
          <p:cNvPr id="244" name="Shape 244" descr="MaxAbility: How You Can Get Involved"/>
          <p:cNvSpPr txBox="1">
            <a:spLocks noGrp="1"/>
          </p:cNvSpPr>
          <p:nvPr>
            <p:ph type="title"/>
          </p:nvPr>
        </p:nvSpPr>
        <p:spPr>
          <a:xfrm>
            <a:off x="415600" y="390167"/>
            <a:ext cx="10852476" cy="763600"/>
          </a:xfrm>
          <a:prstGeom prst="rect">
            <a:avLst/>
          </a:prstGeom>
        </p:spPr>
        <p:txBody>
          <a:bodyPr spcFirstLastPara="1" vert="horz" wrap="square" lIns="121900" tIns="121900" rIns="121900" bIns="121900" rtlCol="0" anchor="t" anchorCtr="0">
            <a:noAutofit/>
          </a:bodyPr>
          <a:lstStyle/>
          <a:p>
            <a:r>
              <a:rPr lang="en-US" dirty="0">
                <a:solidFill>
                  <a:srgbClr val="2A3390"/>
                </a:solidFill>
                <a:latin typeface="Trebuchet MS" panose="020B0603020202020204" pitchFamily="34" charset="0"/>
              </a:rPr>
              <a:t>ASL Agencies</a:t>
            </a:r>
            <a:endParaRPr dirty="0">
              <a:solidFill>
                <a:srgbClr val="007A4B"/>
              </a:solidFill>
              <a:latin typeface="Museo Slab 500" charset="0"/>
              <a:ea typeface="Museo Slab 500" charset="0"/>
              <a:cs typeface="Museo Slab 500" charset="0"/>
              <a:sym typeface="Montserrat"/>
            </a:endParaRPr>
          </a:p>
        </p:txBody>
      </p:sp>
      <p:sp>
        <p:nvSpPr>
          <p:cNvPr id="6" name="TextBox 5" descr="Text box">
            <a:extLst>
              <a:ext uri="{FF2B5EF4-FFF2-40B4-BE49-F238E27FC236}">
                <a16:creationId xmlns:a16="http://schemas.microsoft.com/office/drawing/2014/main" id="{EBB57A11-F945-9C0C-1E8E-B59C141437B3}"/>
              </a:ext>
            </a:extLst>
          </p:cNvPr>
          <p:cNvSpPr txBox="1"/>
          <p:nvPr/>
        </p:nvSpPr>
        <p:spPr>
          <a:xfrm>
            <a:off x="415598" y="1443841"/>
            <a:ext cx="9266283" cy="4339650"/>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
                <a:srgbClr val="F05423"/>
              </a:buClr>
              <a:buSzTx/>
              <a:buFont typeface="Wingdings" panose="05000000000000000000" pitchFamily="2" charset="2"/>
              <a:buChar char="Ø"/>
              <a:tabLst/>
              <a:defRPr/>
            </a:pPr>
            <a:r>
              <a:rPr kumimoji="0" lang="en-US" b="0" i="0" u="none" strike="noStrike" kern="1200" cap="none" spc="0" normalizeH="0" baseline="0" noProof="0" dirty="0">
                <a:ln>
                  <a:noFill/>
                </a:ln>
                <a:solidFill>
                  <a:srgbClr val="F05423"/>
                </a:solidFill>
                <a:effectLst/>
                <a:uLnTx/>
                <a:uFillTx/>
                <a:latin typeface="Trebuchet MS" panose="020B0603020202020204" pitchFamily="34" charset="0"/>
                <a:ea typeface="+mn-ea"/>
                <a:cs typeface="+mn-cs"/>
              </a:rPr>
              <a:t>ASLIS – American Sign Language Interpreting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sng" strike="noStrike" kern="1200" cap="none" spc="0" normalizeH="0" baseline="0" noProof="0" dirty="0">
                <a:ln>
                  <a:noFill/>
                </a:ln>
                <a:solidFill>
                  <a:srgbClr val="2A3390"/>
                </a:solidFill>
                <a:effectLst/>
                <a:uLnTx/>
                <a:uFillTx/>
                <a:latin typeface="Trebuchet MS" panose="020B0603020202020204" pitchFamily="34" charset="0"/>
                <a:ea typeface="+mn-ea"/>
                <a:cs typeface="+mn-cs"/>
                <a:hlinkClick r:id="rId4"/>
              </a:rPr>
              <a:t>https://www.aslis.com/</a:t>
            </a:r>
            <a:endParaRPr kumimoji="0" lang="en-US" b="0" i="0" u="sng" strike="noStrike" kern="1200" cap="none" spc="0" normalizeH="0" baseline="0" noProof="0" dirty="0">
              <a:ln>
                <a:noFill/>
              </a:ln>
              <a:solidFill>
                <a:srgbClr val="2A3390"/>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05423"/>
              </a:solidFill>
              <a:effectLst/>
              <a:uLnTx/>
              <a:uFillTx/>
              <a:latin typeface="Trebuchet MS" panose="020B0603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
                <a:srgbClr val="F05423"/>
              </a:buClr>
              <a:buSzTx/>
              <a:buFont typeface="Wingdings" panose="05000000000000000000" pitchFamily="2" charset="2"/>
              <a:buChar char="Ø"/>
              <a:tabLst/>
              <a:defRPr/>
            </a:pPr>
            <a:r>
              <a:rPr kumimoji="0" lang="en-US" b="0" i="0" u="none" strike="noStrike" kern="1200" cap="none" spc="0" normalizeH="0" baseline="0" noProof="0" dirty="0">
                <a:ln>
                  <a:noFill/>
                </a:ln>
                <a:solidFill>
                  <a:srgbClr val="F05423"/>
                </a:solidFill>
                <a:effectLst/>
                <a:uLnTx/>
                <a:uFillTx/>
                <a:latin typeface="Trebuchet MS" panose="020B0603020202020204" pitchFamily="34" charset="0"/>
                <a:ea typeface="+mn-ea"/>
                <a:cs typeface="+mn-cs"/>
              </a:rPr>
              <a:t>Alliance Interpreting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sng" strike="noStrike" kern="1200" cap="none" spc="0" normalizeH="0" baseline="0" noProof="0" dirty="0">
                <a:ln>
                  <a:noFill/>
                </a:ln>
                <a:solidFill>
                  <a:srgbClr val="2A3390"/>
                </a:solidFill>
                <a:effectLst/>
                <a:uLnTx/>
                <a:uFillTx/>
                <a:latin typeface="Trebuchet MS" panose="020B0603020202020204" pitchFamily="34" charset="0"/>
                <a:ea typeface="+mn-ea"/>
                <a:cs typeface="+mn-cs"/>
                <a:hlinkClick r:id="rId5"/>
              </a:rPr>
              <a:t>https://allianceinterpretingservices.com/</a:t>
            </a:r>
            <a:endParaRPr kumimoji="0" lang="en-US" b="0" i="0" u="sng" strike="noStrike" kern="1200" cap="none" spc="0" normalizeH="0" baseline="0" noProof="0" dirty="0">
              <a:ln>
                <a:noFill/>
              </a:ln>
              <a:solidFill>
                <a:srgbClr val="2A3390"/>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2A3390"/>
              </a:solidFill>
              <a:effectLst/>
              <a:uLnTx/>
              <a:uFillTx/>
              <a:latin typeface="Trebuchet MS" panose="020B0603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
                <a:srgbClr val="F05423"/>
              </a:buClr>
              <a:buSzTx/>
              <a:buFont typeface="Wingdings" panose="05000000000000000000" pitchFamily="2" charset="2"/>
              <a:buChar char="Ø"/>
              <a:tabLst/>
              <a:defRPr/>
            </a:pPr>
            <a:r>
              <a:rPr kumimoji="0" lang="en-US" b="0" i="0" u="none" strike="noStrike" kern="1200" cap="none" spc="0" normalizeH="0" baseline="0" noProof="0" dirty="0">
                <a:ln>
                  <a:noFill/>
                </a:ln>
                <a:solidFill>
                  <a:srgbClr val="F05423"/>
                </a:solidFill>
                <a:effectLst/>
                <a:uLnTx/>
                <a:uFillTx/>
                <a:latin typeface="Trebuchet MS" panose="020B0603020202020204" pitchFamily="34" charset="0"/>
                <a:ea typeface="+mn-ea"/>
                <a:cs typeface="+mn-cs"/>
              </a:rPr>
              <a:t>Middle English Interpreting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2A3390"/>
                </a:solidFill>
                <a:effectLst/>
                <a:uLnTx/>
                <a:uFillTx/>
                <a:latin typeface="Trebuchet MS" panose="020B0603020202020204" pitchFamily="34" charset="0"/>
                <a:ea typeface="+mn-ea"/>
                <a:cs typeface="+mn-cs"/>
                <a:hlinkClick r:id="rId6"/>
              </a:rPr>
              <a:t>https://middle-english.com/</a:t>
            </a:r>
            <a:r>
              <a:rPr kumimoji="0" lang="en-US" b="0" i="0" u="none" strike="noStrike" kern="1200" cap="none" spc="0" normalizeH="0" baseline="0" noProof="0" dirty="0">
                <a:ln>
                  <a:noFill/>
                </a:ln>
                <a:solidFill>
                  <a:srgbClr val="2A3390"/>
                </a:solidFill>
                <a:effectLst/>
                <a:uLnTx/>
                <a:uFillTx/>
                <a:latin typeface="Trebuchet MS" panose="020B0603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2A3390"/>
              </a:solidFill>
              <a:latin typeface="Trebuchet MS" panose="020B0603020202020204" pitchFamily="34" charset="0"/>
            </a:endParaRPr>
          </a:p>
          <a:p>
            <a:pPr marL="457200" marR="0" lvl="0" indent="-457200" algn="l" defTabSz="914400" rtl="0" eaLnBrk="1" fontAlgn="auto" latinLnBrk="0" hangingPunct="1">
              <a:lnSpc>
                <a:spcPct val="100000"/>
              </a:lnSpc>
              <a:spcBef>
                <a:spcPts val="0"/>
              </a:spcBef>
              <a:spcAft>
                <a:spcPts val="0"/>
              </a:spcAft>
              <a:buClr>
                <a:srgbClr val="F05423"/>
              </a:buClr>
              <a:buSzTx/>
              <a:buFont typeface="Wingdings" panose="05000000000000000000" pitchFamily="2" charset="2"/>
              <a:buChar char="Ø"/>
              <a:tabLst/>
              <a:defRPr/>
            </a:pPr>
            <a:r>
              <a:rPr kumimoji="0" lang="en-US" b="0" i="0" u="none" strike="noStrike" kern="1200" cap="none" spc="0" normalizeH="0" baseline="0" noProof="0" dirty="0">
                <a:ln>
                  <a:noFill/>
                </a:ln>
                <a:solidFill>
                  <a:srgbClr val="F05423"/>
                </a:solidFill>
                <a:effectLst/>
                <a:uLnTx/>
                <a:uFillTx/>
                <a:latin typeface="Trebuchet MS" panose="020B0603020202020204" pitchFamily="34" charset="0"/>
                <a:ea typeface="+mn-ea"/>
                <a:cs typeface="+mn-cs"/>
              </a:rPr>
              <a:t>Signing Savvy: ASL Sign Language Video Dictionary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2A3390"/>
                </a:solidFill>
                <a:effectLst/>
                <a:uLnTx/>
                <a:uFillTx/>
                <a:latin typeface="Trebuchet MS" panose="020B0603020202020204" pitchFamily="34" charset="0"/>
                <a:ea typeface="+mn-ea"/>
                <a:cs typeface="+mn-cs"/>
                <a:hlinkClick r:id="rId7"/>
              </a:rPr>
              <a:t>https://www.signingsavvy.com</a:t>
            </a:r>
            <a:r>
              <a:rPr kumimoji="0" lang="en-US" b="0" i="0" u="none" strike="noStrike" kern="1200" cap="none" spc="0" normalizeH="0" baseline="0" noProof="0" dirty="0">
                <a:ln>
                  <a:noFill/>
                </a:ln>
                <a:solidFill>
                  <a:srgbClr val="2A3390"/>
                </a:solidFill>
                <a:effectLst/>
                <a:uLnTx/>
                <a:uFillTx/>
                <a:latin typeface="Trebuchet MS" panose="020B0603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2A3390"/>
              </a:solidFill>
              <a:latin typeface="Trebuchet MS" panose="020B0603020202020204" pitchFamily="34" charset="0"/>
            </a:endParaRPr>
          </a:p>
          <a:p>
            <a:pPr marL="457200" marR="0" lvl="0" indent="-457200" algn="l" defTabSz="914400" rtl="0" eaLnBrk="1" fontAlgn="auto" latinLnBrk="0" hangingPunct="1">
              <a:lnSpc>
                <a:spcPct val="100000"/>
              </a:lnSpc>
              <a:spcBef>
                <a:spcPts val="0"/>
              </a:spcBef>
              <a:spcAft>
                <a:spcPts val="0"/>
              </a:spcAft>
              <a:buClr>
                <a:srgbClr val="F05423"/>
              </a:buClr>
              <a:buSzTx/>
              <a:buFont typeface="Wingdings" panose="05000000000000000000" pitchFamily="2" charset="2"/>
              <a:buChar char="Ø"/>
              <a:tabLst/>
              <a:defRPr/>
            </a:pPr>
            <a:r>
              <a:rPr kumimoji="0" lang="en-US" b="0" i="0" u="none" strike="noStrike" kern="1200" cap="none" spc="0" normalizeH="0" baseline="0" noProof="0" dirty="0">
                <a:ln>
                  <a:noFill/>
                </a:ln>
                <a:solidFill>
                  <a:srgbClr val="F05423"/>
                </a:solidFill>
                <a:effectLst/>
                <a:uLnTx/>
                <a:uFillTx/>
                <a:latin typeface="Trebuchet MS" panose="020B0603020202020204" pitchFamily="34" charset="0"/>
                <a:ea typeface="+mn-ea"/>
                <a:cs typeface="+mn-cs"/>
              </a:rPr>
              <a:t>Eileen Bruns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2A3390"/>
                </a:solidFill>
                <a:effectLst/>
                <a:uLnTx/>
                <a:uFillTx/>
                <a:latin typeface="Trebuchet MS" panose="020B0603020202020204" pitchFamily="34" charset="0"/>
                <a:ea typeface="+mn-ea"/>
                <a:cs typeface="+mn-cs"/>
                <a:hlinkClick r:id="rId8"/>
              </a:rPr>
              <a:t>eileenmbruns@gmail.com</a:t>
            </a:r>
            <a:r>
              <a:rPr kumimoji="0" lang="en-US" b="0" i="0" u="none" strike="noStrike" kern="1200" cap="none" spc="0" normalizeH="0" baseline="0" noProof="0" dirty="0">
                <a:ln>
                  <a:noFill/>
                </a:ln>
                <a:solidFill>
                  <a:srgbClr val="2A3390"/>
                </a:solidFill>
                <a:effectLst/>
                <a:uLnTx/>
                <a:uFillTx/>
                <a:latin typeface="Trebuchet MS" panose="020B0603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2A3390"/>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4267389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7" name="Rectangle 6">
            <a:extLst>
              <a:ext uri="{FF2B5EF4-FFF2-40B4-BE49-F238E27FC236}">
                <a16:creationId xmlns:a16="http://schemas.microsoft.com/office/drawing/2014/main" id="{EF58B1F0-B884-4DD3-8D00-D3F8308EC18D}"/>
              </a:ext>
              <a:ext uri="{C183D7F6-B498-43B3-948B-1728B52AA6E4}">
                <adec:decorative xmlns:adec="http://schemas.microsoft.com/office/drawing/2017/decorative" val="1"/>
              </a:ext>
            </a:extLst>
          </p:cNvPr>
          <p:cNvSpPr/>
          <p:nvPr/>
        </p:nvSpPr>
        <p:spPr>
          <a:xfrm>
            <a:off x="0" y="5657850"/>
            <a:ext cx="12192000" cy="1200150"/>
          </a:xfrm>
          <a:prstGeom prst="rect">
            <a:avLst/>
          </a:prstGeom>
          <a:solidFill>
            <a:srgbClr val="2A3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MaxAbility logo">
            <a:extLst>
              <a:ext uri="{FF2B5EF4-FFF2-40B4-BE49-F238E27FC236}">
                <a16:creationId xmlns:a16="http://schemas.microsoft.com/office/drawing/2014/main" id="{271B9C0C-E472-41F7-9815-5F387A809CF0}"/>
              </a:ext>
            </a:extLst>
          </p:cNvPr>
          <p:cNvPicPr>
            <a:picLocks noChangeAspect="1"/>
          </p:cNvPicPr>
          <p:nvPr/>
        </p:nvPicPr>
        <p:blipFill>
          <a:blip r:embed="rId3"/>
          <a:stretch>
            <a:fillRect/>
          </a:stretch>
        </p:blipFill>
        <p:spPr>
          <a:xfrm>
            <a:off x="8927593" y="3819525"/>
            <a:ext cx="3097051" cy="1724025"/>
          </a:xfrm>
          <a:prstGeom prst="rect">
            <a:avLst/>
          </a:prstGeom>
        </p:spPr>
      </p:pic>
      <p:sp>
        <p:nvSpPr>
          <p:cNvPr id="10" name="TextBox 9" descr="Text box">
            <a:extLst>
              <a:ext uri="{FF2B5EF4-FFF2-40B4-BE49-F238E27FC236}">
                <a16:creationId xmlns:a16="http://schemas.microsoft.com/office/drawing/2014/main" id="{61987C52-A6AC-40AB-9492-6AF7C54130EB}"/>
              </a:ext>
            </a:extLst>
          </p:cNvPr>
          <p:cNvSpPr txBox="1"/>
          <p:nvPr/>
        </p:nvSpPr>
        <p:spPr>
          <a:xfrm>
            <a:off x="415599" y="1443841"/>
            <a:ext cx="8890326" cy="391940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2A3390"/>
                </a:solidFill>
                <a:effectLst/>
                <a:uLnTx/>
                <a:uFillTx/>
                <a:latin typeface="Trebuchet MS" panose="020B0603020202020204" pitchFamily="34" charset="0"/>
                <a:ea typeface="Calibri" panose="020F0502020204030204" pitchFamily="34" charset="0"/>
                <a:cs typeface="Times New Roman" panose="02020603050405020304" pitchFamily="18" charset="0"/>
              </a:rPr>
              <a:t>Use the information below to submit your SHRM PDC’s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2A3390"/>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2A3390"/>
                </a:solidFill>
                <a:effectLst/>
                <a:uLnTx/>
                <a:uFillTx/>
                <a:latin typeface="Trebuchet MS" panose="020B0603020202020204" pitchFamily="34" charset="0"/>
                <a:ea typeface="Calibri" panose="020F0502020204030204" pitchFamily="34" charset="0"/>
                <a:cs typeface="Times New Roman" panose="02020603050405020304" pitchFamily="18" charset="0"/>
              </a:rPr>
              <a:t>Activity ID:</a:t>
            </a:r>
            <a:r>
              <a:rPr kumimoji="0" lang="en-US" sz="2000" b="0" i="0" u="none" strike="noStrike" kern="1200" cap="none" spc="0" normalizeH="0" baseline="0" noProof="0" dirty="0">
                <a:ln>
                  <a:noFill/>
                </a:ln>
                <a:solidFill>
                  <a:srgbClr val="2A3390"/>
                </a:solidFill>
                <a:effectLst/>
                <a:uLnTx/>
                <a:uFillTx/>
                <a:latin typeface="Trebuchet MS" panose="020B0603020202020204" pitchFamily="34" charset="0"/>
                <a:ea typeface="Calibri" panose="020F0502020204030204" pitchFamily="34" charset="0"/>
                <a:cs typeface="Times New Roman" panose="02020603050405020304" pitchFamily="18" charset="0"/>
              </a:rPr>
              <a:t> 23-KF2R6</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2A3390"/>
                </a:solidFill>
                <a:effectLst/>
                <a:uLnTx/>
                <a:uFillTx/>
                <a:latin typeface="Trebuchet MS" panose="020B0603020202020204" pitchFamily="34" charset="0"/>
                <a:ea typeface="Calibri" panose="020F0502020204030204" pitchFamily="34" charset="0"/>
                <a:cs typeface="Times New Roman" panose="02020603050405020304" pitchFamily="18" charset="0"/>
              </a:rPr>
              <a:t>Activity Name:</a:t>
            </a:r>
            <a:r>
              <a:rPr kumimoji="0" lang="en-US" sz="2000" b="0" i="0" u="none" strike="noStrike" kern="1200" cap="none" spc="0" normalizeH="0" baseline="0" noProof="0" dirty="0">
                <a:ln>
                  <a:noFill/>
                </a:ln>
                <a:solidFill>
                  <a:srgbClr val="2A3390"/>
                </a:solidFill>
                <a:effectLst/>
                <a:uLnTx/>
                <a:uFillTx/>
                <a:latin typeface="Trebuchet MS" panose="020B0603020202020204" pitchFamily="34" charset="0"/>
                <a:ea typeface="Calibri" panose="020F0502020204030204" pitchFamily="34" charset="0"/>
                <a:cs typeface="Times New Roman" panose="02020603050405020304" pitchFamily="18" charset="0"/>
              </a:rPr>
              <a:t> Deaf Culture Awareness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2A3390"/>
                </a:solidFill>
                <a:effectLst/>
                <a:uLnTx/>
                <a:uFillTx/>
                <a:latin typeface="Trebuchet MS" panose="020B0603020202020204" pitchFamily="34" charset="0"/>
                <a:ea typeface="Calibri" panose="020F0502020204030204" pitchFamily="34" charset="0"/>
                <a:cs typeface="Times New Roman" panose="02020603050405020304" pitchFamily="18" charset="0"/>
              </a:rPr>
              <a:t>Provider</a:t>
            </a:r>
            <a:r>
              <a:rPr kumimoji="0" lang="en-US" sz="2000" b="0" i="0" u="none" strike="noStrike" kern="1200" cap="none" spc="0" normalizeH="0" baseline="0" noProof="0" dirty="0">
                <a:ln>
                  <a:noFill/>
                </a:ln>
                <a:solidFill>
                  <a:srgbClr val="2A3390"/>
                </a:solidFill>
                <a:effectLst/>
                <a:uLnTx/>
                <a:uFillTx/>
                <a:latin typeface="Trebuchet MS" panose="020B0603020202020204" pitchFamily="34"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srgbClr val="2A3390"/>
                </a:solidFill>
                <a:effectLst/>
                <a:uLnTx/>
                <a:uFillTx/>
                <a:latin typeface="Trebuchet MS" panose="020B0603020202020204" pitchFamily="34" charset="0"/>
                <a:ea typeface="Calibri" panose="020F0502020204030204" pitchFamily="34" charset="0"/>
                <a:cs typeface="Times New Roman" panose="02020603050405020304" pitchFamily="18" charset="0"/>
              </a:rPr>
              <a:t>MaxAbility</a:t>
            </a:r>
            <a:endParaRPr kumimoji="0" lang="en-US" sz="2000" b="0" i="0" u="none" strike="noStrike" kern="1200" cap="none" spc="0" normalizeH="0" baseline="0" noProof="0" dirty="0">
              <a:ln>
                <a:noFill/>
              </a:ln>
              <a:solidFill>
                <a:srgbClr val="2A3390"/>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2A3390"/>
                </a:solidFill>
                <a:effectLst/>
                <a:uLnTx/>
                <a:uFillTx/>
                <a:latin typeface="Trebuchet MS" panose="020B0603020202020204" pitchFamily="34" charset="0"/>
                <a:ea typeface="Calibri" panose="020F0502020204030204" pitchFamily="34" charset="0"/>
                <a:cs typeface="Times New Roman" panose="02020603050405020304" pitchFamily="18" charset="0"/>
              </a:rPr>
              <a:t>Program Start Date:</a:t>
            </a:r>
            <a:r>
              <a:rPr kumimoji="0" lang="en-US" sz="2000" b="0" i="0" u="none" strike="noStrike" kern="1200" cap="none" spc="0" normalizeH="0" baseline="0" noProof="0" dirty="0">
                <a:ln>
                  <a:noFill/>
                </a:ln>
                <a:solidFill>
                  <a:srgbClr val="2A3390"/>
                </a:solidFill>
                <a:effectLst/>
                <a:uLnTx/>
                <a:uFillTx/>
                <a:latin typeface="Trebuchet MS" panose="020B0603020202020204" pitchFamily="34" charset="0"/>
                <a:ea typeface="Calibri" panose="020F0502020204030204" pitchFamily="34" charset="0"/>
                <a:cs typeface="Times New Roman" panose="02020603050405020304" pitchFamily="18" charset="0"/>
              </a:rPr>
              <a:t> 08/23/2023</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2A3390"/>
                </a:solidFill>
                <a:effectLst/>
                <a:uLnTx/>
                <a:uFillTx/>
                <a:latin typeface="Trebuchet MS" panose="020B0603020202020204" pitchFamily="34" charset="0"/>
                <a:ea typeface="Calibri" panose="020F0502020204030204" pitchFamily="34" charset="0"/>
                <a:cs typeface="Times New Roman" panose="02020603050405020304" pitchFamily="18" charset="0"/>
              </a:rPr>
              <a:t>Program End Date</a:t>
            </a:r>
            <a:r>
              <a:rPr kumimoji="0" lang="en-US" sz="2000" b="0" i="0" u="none" strike="noStrike" kern="1200" cap="none" spc="0" normalizeH="0" baseline="0" noProof="0" dirty="0">
                <a:ln>
                  <a:noFill/>
                </a:ln>
                <a:solidFill>
                  <a:srgbClr val="2A3390"/>
                </a:solidFill>
                <a:effectLst/>
                <a:uLnTx/>
                <a:uFillTx/>
                <a:latin typeface="Trebuchet MS" panose="020B0603020202020204" pitchFamily="34" charset="0"/>
                <a:ea typeface="Calibri" panose="020F0502020204030204" pitchFamily="34" charset="0"/>
                <a:cs typeface="Times New Roman" panose="02020603050405020304" pitchFamily="18" charset="0"/>
              </a:rPr>
              <a:t>: 08/23/2023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2A3390"/>
                </a:solidFill>
                <a:effectLst/>
                <a:uLnTx/>
                <a:uFillTx/>
                <a:latin typeface="Trebuchet MS" panose="020B0603020202020204" pitchFamily="34" charset="0"/>
                <a:ea typeface="Calibri" panose="020F0502020204030204" pitchFamily="34" charset="0"/>
                <a:cs typeface="Times New Roman" panose="02020603050405020304" pitchFamily="18" charset="0"/>
              </a:rPr>
              <a:t>Program Type:</a:t>
            </a:r>
            <a:r>
              <a:rPr kumimoji="0" lang="en-US" sz="2000" b="0" i="0" u="none" strike="noStrike" kern="1200" cap="none" spc="0" normalizeH="0" baseline="0" noProof="0" dirty="0">
                <a:ln>
                  <a:noFill/>
                </a:ln>
                <a:solidFill>
                  <a:srgbClr val="2A3390"/>
                </a:solidFill>
                <a:effectLst/>
                <a:uLnTx/>
                <a:uFillTx/>
                <a:latin typeface="Trebuchet MS" panose="020B0603020202020204" pitchFamily="34" charset="0"/>
                <a:ea typeface="Calibri" panose="020F0502020204030204" pitchFamily="34" charset="0"/>
                <a:cs typeface="Times New Roman" panose="02020603050405020304" pitchFamily="18" charset="0"/>
              </a:rPr>
              <a:t> Instructor E-Learning</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2A3390"/>
                </a:solidFill>
                <a:effectLst/>
                <a:uLnTx/>
                <a:uFillTx/>
                <a:latin typeface="Trebuchet MS" panose="020B0603020202020204" pitchFamily="34" charset="0"/>
                <a:ea typeface="Calibri" panose="020F0502020204030204" pitchFamily="34" charset="0"/>
                <a:cs typeface="Times New Roman" panose="02020603050405020304" pitchFamily="18" charset="0"/>
              </a:rPr>
              <a:t>PDCS:</a:t>
            </a:r>
            <a:r>
              <a:rPr kumimoji="0" lang="en-US" sz="2000" b="0" i="0" u="none" strike="noStrike" kern="1200" cap="none" spc="0" normalizeH="0" baseline="0" noProof="0" dirty="0">
                <a:ln>
                  <a:noFill/>
                </a:ln>
                <a:solidFill>
                  <a:srgbClr val="2A3390"/>
                </a:solidFill>
                <a:effectLst/>
                <a:uLnTx/>
                <a:uFillTx/>
                <a:latin typeface="Trebuchet MS" panose="020B0603020202020204" pitchFamily="34" charset="0"/>
                <a:ea typeface="Calibri" panose="020F0502020204030204" pitchFamily="34" charset="0"/>
                <a:cs typeface="Times New Roman" panose="02020603050405020304" pitchFamily="18" charset="0"/>
              </a:rPr>
              <a:t>  </a:t>
            </a:r>
            <a:r>
              <a:rPr lang="en-US" sz="2000" dirty="0">
                <a:solidFill>
                  <a:srgbClr val="2A3390"/>
                </a:solidFill>
                <a:latin typeface="Trebuchet MS" panose="020B0603020202020204" pitchFamily="34" charset="0"/>
                <a:ea typeface="Calibri" panose="020F0502020204030204" pitchFamily="34" charset="0"/>
                <a:cs typeface="Times New Roman" panose="02020603050405020304" pitchFamily="18" charset="0"/>
              </a:rPr>
              <a:t>1.0</a:t>
            </a:r>
            <a:endParaRPr kumimoji="0" lang="en-US" sz="2000" b="0" i="0" u="none" strike="noStrike" kern="1200" cap="none" spc="0" normalizeH="0" baseline="0" noProof="0" dirty="0">
              <a:ln>
                <a:noFill/>
              </a:ln>
              <a:solidFill>
                <a:srgbClr val="2A3390"/>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p:txBody>
      </p:sp>
      <p:sp>
        <p:nvSpPr>
          <p:cNvPr id="244" name="Shape 244" descr="MaxAbility: How You Can Get Involved"/>
          <p:cNvSpPr txBox="1">
            <a:spLocks noGrp="1"/>
          </p:cNvSpPr>
          <p:nvPr>
            <p:ph type="title"/>
          </p:nvPr>
        </p:nvSpPr>
        <p:spPr>
          <a:xfrm>
            <a:off x="415599" y="436550"/>
            <a:ext cx="10852476" cy="763600"/>
          </a:xfrm>
          <a:prstGeom prst="rect">
            <a:avLst/>
          </a:prstGeom>
        </p:spPr>
        <p:txBody>
          <a:bodyPr spcFirstLastPara="1" vert="horz" wrap="square" lIns="121900" tIns="121900" rIns="121900" bIns="121900" rtlCol="0" anchor="t" anchorCtr="0">
            <a:noAutofit/>
          </a:bodyPr>
          <a:lstStyle/>
          <a:p>
            <a:r>
              <a:rPr lang="en-US" b="1" dirty="0">
                <a:solidFill>
                  <a:srgbClr val="F05423"/>
                </a:solidFill>
                <a:latin typeface="Trebuchet MS" panose="020B0603020202020204" pitchFamily="34" charset="0"/>
              </a:rPr>
              <a:t>SHRM Credit</a:t>
            </a:r>
            <a:endParaRPr b="1" dirty="0">
              <a:solidFill>
                <a:srgbClr val="F05423"/>
              </a:solidFill>
              <a:latin typeface="Museo Slab 500" charset="0"/>
              <a:ea typeface="Museo Slab 500" charset="0"/>
              <a:cs typeface="Museo Slab 500" charset="0"/>
              <a:sym typeface="Montserrat"/>
            </a:endParaRPr>
          </a:p>
        </p:txBody>
      </p:sp>
    </p:spTree>
    <p:extLst>
      <p:ext uri="{BB962C8B-B14F-4D97-AF65-F5344CB8AC3E}">
        <p14:creationId xmlns:p14="http://schemas.microsoft.com/office/powerpoint/2010/main" val="2407920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1300</TotalTime>
  <Words>948</Words>
  <Application>Microsoft Office PowerPoint</Application>
  <PresentationFormat>Widescreen</PresentationFormat>
  <Paragraphs>101</Paragraphs>
  <Slides>8</Slides>
  <Notes>8</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vt:i4>
      </vt:variant>
    </vt:vector>
  </HeadingPairs>
  <TitlesOfParts>
    <vt:vector size="18" baseType="lpstr">
      <vt:lpstr>Arial</vt:lpstr>
      <vt:lpstr>Calibri</vt:lpstr>
      <vt:lpstr>Calibri Light</vt:lpstr>
      <vt:lpstr>HelveticaNeueLT Std</vt:lpstr>
      <vt:lpstr>Museo Slab 500</vt:lpstr>
      <vt:lpstr>Trebuchet MS</vt:lpstr>
      <vt:lpstr>Wingdings</vt:lpstr>
      <vt:lpstr>Office Theme</vt:lpstr>
      <vt:lpstr>1_Office Theme</vt:lpstr>
      <vt:lpstr>2_Office Theme</vt:lpstr>
      <vt:lpstr>PowerPoint Presentation</vt:lpstr>
      <vt:lpstr>PowerPoint Presentation</vt:lpstr>
      <vt:lpstr>Ground Rules</vt:lpstr>
      <vt:lpstr>Helping Employers Succeed</vt:lpstr>
      <vt:lpstr>PowerPoint Presentation</vt:lpstr>
      <vt:lpstr>How You Can Get Involved</vt:lpstr>
      <vt:lpstr>ASL Agencies</vt:lpstr>
      <vt:lpstr>SHRM Credit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Kirchner, Dawn M.</dc:creator>
  <cp:lastModifiedBy>Emily Wessing</cp:lastModifiedBy>
  <cp:revision>40</cp:revision>
  <dcterms:created xsi:type="dcterms:W3CDTF">2022-01-17T13:51:59Z</dcterms:created>
  <dcterms:modified xsi:type="dcterms:W3CDTF">2023-08-24T19:19:49Z</dcterms:modified>
</cp:coreProperties>
</file>